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9" r:id="rId2"/>
    <p:sldId id="272" r:id="rId3"/>
    <p:sldId id="257" r:id="rId4"/>
    <p:sldId id="290" r:id="rId5"/>
    <p:sldId id="291" r:id="rId6"/>
    <p:sldId id="258" r:id="rId7"/>
    <p:sldId id="292" r:id="rId8"/>
    <p:sldId id="301" r:id="rId9"/>
    <p:sldId id="280" r:id="rId10"/>
    <p:sldId id="293" r:id="rId11"/>
    <p:sldId id="289" r:id="rId12"/>
    <p:sldId id="278" r:id="rId13"/>
    <p:sldId id="296" r:id="rId14"/>
    <p:sldId id="297" r:id="rId15"/>
    <p:sldId id="302" r:id="rId16"/>
    <p:sldId id="298" r:id="rId17"/>
    <p:sldId id="299" r:id="rId18"/>
    <p:sldId id="268" r:id="rId19"/>
    <p:sldId id="300" r:id="rId20"/>
    <p:sldId id="287"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2D050"/>
    <a:srgbClr val="E9EBF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428" autoAdjust="0"/>
    <p:restoredTop sz="94660"/>
  </p:normalViewPr>
  <p:slideViewPr>
    <p:cSldViewPr snapToGrid="0">
      <p:cViewPr varScale="1">
        <p:scale>
          <a:sx n="87" d="100"/>
          <a:sy n="87" d="100"/>
        </p:scale>
        <p:origin x="278" y="8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2433D0-F37D-471F-9D3A-5BDFF6D9355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91DAEFAA-2EE0-4A11-9D12-813F9D080D7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AAFADECB-DFA3-4EBF-98F5-D2E95E924FE2}"/>
              </a:ext>
            </a:extLst>
          </p:cNvPr>
          <p:cNvSpPr>
            <a:spLocks noGrp="1"/>
          </p:cNvSpPr>
          <p:nvPr>
            <p:ph type="dt" sz="half" idx="10"/>
          </p:nvPr>
        </p:nvSpPr>
        <p:spPr/>
        <p:txBody>
          <a:bodyPr/>
          <a:lstStyle/>
          <a:p>
            <a:fld id="{0C6CE8DE-3617-4313-93E4-5849C1631897}" type="datetimeFigureOut">
              <a:rPr lang="en-IN" smtClean="0"/>
              <a:t>15-05-2021</a:t>
            </a:fld>
            <a:endParaRPr lang="en-IN"/>
          </a:p>
        </p:txBody>
      </p:sp>
      <p:sp>
        <p:nvSpPr>
          <p:cNvPr id="5" name="Footer Placeholder 4">
            <a:extLst>
              <a:ext uri="{FF2B5EF4-FFF2-40B4-BE49-F238E27FC236}">
                <a16:creationId xmlns:a16="http://schemas.microsoft.com/office/drawing/2014/main" id="{75378D28-5947-44D8-BBAE-3C2E3A245AC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350F01B-5C4A-4301-8EB7-6D18A25378AC}"/>
              </a:ext>
            </a:extLst>
          </p:cNvPr>
          <p:cNvSpPr>
            <a:spLocks noGrp="1"/>
          </p:cNvSpPr>
          <p:nvPr>
            <p:ph type="sldNum" sz="quarter" idx="12"/>
          </p:nvPr>
        </p:nvSpPr>
        <p:spPr/>
        <p:txBody>
          <a:bodyPr/>
          <a:lstStyle/>
          <a:p>
            <a:fld id="{60796E4B-ABDC-452F-8C13-CDF602986A2B}" type="slidenum">
              <a:rPr lang="en-IN" smtClean="0"/>
              <a:t>‹#›</a:t>
            </a:fld>
            <a:endParaRPr lang="en-IN"/>
          </a:p>
        </p:txBody>
      </p:sp>
    </p:spTree>
    <p:extLst>
      <p:ext uri="{BB962C8B-B14F-4D97-AF65-F5344CB8AC3E}">
        <p14:creationId xmlns:p14="http://schemas.microsoft.com/office/powerpoint/2010/main" val="4975962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0C7F26-0B81-44BB-AC07-EBFDB07D2409}"/>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F34531ED-E8A9-4482-9C23-07E5055AE80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2A5301F-6D2E-4873-99AE-75BCB4E94226}"/>
              </a:ext>
            </a:extLst>
          </p:cNvPr>
          <p:cNvSpPr>
            <a:spLocks noGrp="1"/>
          </p:cNvSpPr>
          <p:nvPr>
            <p:ph type="dt" sz="half" idx="10"/>
          </p:nvPr>
        </p:nvSpPr>
        <p:spPr/>
        <p:txBody>
          <a:bodyPr/>
          <a:lstStyle/>
          <a:p>
            <a:fld id="{0C6CE8DE-3617-4313-93E4-5849C1631897}" type="datetimeFigureOut">
              <a:rPr lang="en-IN" smtClean="0"/>
              <a:t>15-05-2021</a:t>
            </a:fld>
            <a:endParaRPr lang="en-IN"/>
          </a:p>
        </p:txBody>
      </p:sp>
      <p:sp>
        <p:nvSpPr>
          <p:cNvPr id="5" name="Footer Placeholder 4">
            <a:extLst>
              <a:ext uri="{FF2B5EF4-FFF2-40B4-BE49-F238E27FC236}">
                <a16:creationId xmlns:a16="http://schemas.microsoft.com/office/drawing/2014/main" id="{C45EAE39-D24E-45E9-89BE-00F4EF8AB3C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CF4054C-8F85-40B0-A51D-38F682AC39D2}"/>
              </a:ext>
            </a:extLst>
          </p:cNvPr>
          <p:cNvSpPr>
            <a:spLocks noGrp="1"/>
          </p:cNvSpPr>
          <p:nvPr>
            <p:ph type="sldNum" sz="quarter" idx="12"/>
          </p:nvPr>
        </p:nvSpPr>
        <p:spPr/>
        <p:txBody>
          <a:bodyPr/>
          <a:lstStyle/>
          <a:p>
            <a:fld id="{60796E4B-ABDC-452F-8C13-CDF602986A2B}" type="slidenum">
              <a:rPr lang="en-IN" smtClean="0"/>
              <a:t>‹#›</a:t>
            </a:fld>
            <a:endParaRPr lang="en-IN"/>
          </a:p>
        </p:txBody>
      </p:sp>
    </p:spTree>
    <p:extLst>
      <p:ext uri="{BB962C8B-B14F-4D97-AF65-F5344CB8AC3E}">
        <p14:creationId xmlns:p14="http://schemas.microsoft.com/office/powerpoint/2010/main" val="5465109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09DBAB9-5FD1-49F5-B46E-6CF86A94BBE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05BA810C-0BBA-4AFC-AB38-C461F6BB106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FB86CED-71FD-4DBE-8965-39C5AC5F2591}"/>
              </a:ext>
            </a:extLst>
          </p:cNvPr>
          <p:cNvSpPr>
            <a:spLocks noGrp="1"/>
          </p:cNvSpPr>
          <p:nvPr>
            <p:ph type="dt" sz="half" idx="10"/>
          </p:nvPr>
        </p:nvSpPr>
        <p:spPr/>
        <p:txBody>
          <a:bodyPr/>
          <a:lstStyle/>
          <a:p>
            <a:fld id="{0C6CE8DE-3617-4313-93E4-5849C1631897}" type="datetimeFigureOut">
              <a:rPr lang="en-IN" smtClean="0"/>
              <a:t>15-05-2021</a:t>
            </a:fld>
            <a:endParaRPr lang="en-IN"/>
          </a:p>
        </p:txBody>
      </p:sp>
      <p:sp>
        <p:nvSpPr>
          <p:cNvPr id="5" name="Footer Placeholder 4">
            <a:extLst>
              <a:ext uri="{FF2B5EF4-FFF2-40B4-BE49-F238E27FC236}">
                <a16:creationId xmlns:a16="http://schemas.microsoft.com/office/drawing/2014/main" id="{5E49FA09-CCBD-4A06-B7C3-273E545BBC2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85E32A1-0D16-4253-AA62-A2A7C59D5A1C}"/>
              </a:ext>
            </a:extLst>
          </p:cNvPr>
          <p:cNvSpPr>
            <a:spLocks noGrp="1"/>
          </p:cNvSpPr>
          <p:nvPr>
            <p:ph type="sldNum" sz="quarter" idx="12"/>
          </p:nvPr>
        </p:nvSpPr>
        <p:spPr/>
        <p:txBody>
          <a:bodyPr/>
          <a:lstStyle/>
          <a:p>
            <a:fld id="{60796E4B-ABDC-452F-8C13-CDF602986A2B}" type="slidenum">
              <a:rPr lang="en-IN" smtClean="0"/>
              <a:t>‹#›</a:t>
            </a:fld>
            <a:endParaRPr lang="en-IN"/>
          </a:p>
        </p:txBody>
      </p:sp>
    </p:spTree>
    <p:extLst>
      <p:ext uri="{BB962C8B-B14F-4D97-AF65-F5344CB8AC3E}">
        <p14:creationId xmlns:p14="http://schemas.microsoft.com/office/powerpoint/2010/main" val="24670046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995E54-D731-4769-BEE0-E1A544952EBB}"/>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46B1BB84-D4A5-4CA6-97D2-3D9DBF41EB4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9D9ED1B-80EB-4761-BC4C-07AE7EE1B640}"/>
              </a:ext>
            </a:extLst>
          </p:cNvPr>
          <p:cNvSpPr>
            <a:spLocks noGrp="1"/>
          </p:cNvSpPr>
          <p:nvPr>
            <p:ph type="dt" sz="half" idx="10"/>
          </p:nvPr>
        </p:nvSpPr>
        <p:spPr/>
        <p:txBody>
          <a:bodyPr/>
          <a:lstStyle/>
          <a:p>
            <a:fld id="{0C6CE8DE-3617-4313-93E4-5849C1631897}" type="datetimeFigureOut">
              <a:rPr lang="en-IN" smtClean="0"/>
              <a:t>15-05-2021</a:t>
            </a:fld>
            <a:endParaRPr lang="en-IN"/>
          </a:p>
        </p:txBody>
      </p:sp>
      <p:sp>
        <p:nvSpPr>
          <p:cNvPr id="5" name="Footer Placeholder 4">
            <a:extLst>
              <a:ext uri="{FF2B5EF4-FFF2-40B4-BE49-F238E27FC236}">
                <a16:creationId xmlns:a16="http://schemas.microsoft.com/office/drawing/2014/main" id="{BAF64F8C-9D3A-48B5-AF72-3EE05A6F2FC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26730A2-9F8A-4D8D-9F13-E577E591796C}"/>
              </a:ext>
            </a:extLst>
          </p:cNvPr>
          <p:cNvSpPr>
            <a:spLocks noGrp="1"/>
          </p:cNvSpPr>
          <p:nvPr>
            <p:ph type="sldNum" sz="quarter" idx="12"/>
          </p:nvPr>
        </p:nvSpPr>
        <p:spPr/>
        <p:txBody>
          <a:bodyPr/>
          <a:lstStyle/>
          <a:p>
            <a:fld id="{60796E4B-ABDC-452F-8C13-CDF602986A2B}" type="slidenum">
              <a:rPr lang="en-IN" smtClean="0"/>
              <a:t>‹#›</a:t>
            </a:fld>
            <a:endParaRPr lang="en-IN"/>
          </a:p>
        </p:txBody>
      </p:sp>
    </p:spTree>
    <p:extLst>
      <p:ext uri="{BB962C8B-B14F-4D97-AF65-F5344CB8AC3E}">
        <p14:creationId xmlns:p14="http://schemas.microsoft.com/office/powerpoint/2010/main" val="9330710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0EF440-EEA1-4737-9FDB-DFD2DED3773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14E4818C-6D52-470B-97BB-4F8C8836F94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AA10A28-778C-4FA4-A0D8-9A4591A2A8D6}"/>
              </a:ext>
            </a:extLst>
          </p:cNvPr>
          <p:cNvSpPr>
            <a:spLocks noGrp="1"/>
          </p:cNvSpPr>
          <p:nvPr>
            <p:ph type="dt" sz="half" idx="10"/>
          </p:nvPr>
        </p:nvSpPr>
        <p:spPr/>
        <p:txBody>
          <a:bodyPr/>
          <a:lstStyle/>
          <a:p>
            <a:fld id="{0C6CE8DE-3617-4313-93E4-5849C1631897}" type="datetimeFigureOut">
              <a:rPr lang="en-IN" smtClean="0"/>
              <a:t>15-05-2021</a:t>
            </a:fld>
            <a:endParaRPr lang="en-IN"/>
          </a:p>
        </p:txBody>
      </p:sp>
      <p:sp>
        <p:nvSpPr>
          <p:cNvPr id="5" name="Footer Placeholder 4">
            <a:extLst>
              <a:ext uri="{FF2B5EF4-FFF2-40B4-BE49-F238E27FC236}">
                <a16:creationId xmlns:a16="http://schemas.microsoft.com/office/drawing/2014/main" id="{315B2596-0163-4987-A91C-4DA802CD0FD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C333903-E977-4077-A793-47DFBD4B4FFA}"/>
              </a:ext>
            </a:extLst>
          </p:cNvPr>
          <p:cNvSpPr>
            <a:spLocks noGrp="1"/>
          </p:cNvSpPr>
          <p:nvPr>
            <p:ph type="sldNum" sz="quarter" idx="12"/>
          </p:nvPr>
        </p:nvSpPr>
        <p:spPr/>
        <p:txBody>
          <a:bodyPr/>
          <a:lstStyle/>
          <a:p>
            <a:fld id="{60796E4B-ABDC-452F-8C13-CDF602986A2B}" type="slidenum">
              <a:rPr lang="en-IN" smtClean="0"/>
              <a:t>‹#›</a:t>
            </a:fld>
            <a:endParaRPr lang="en-IN"/>
          </a:p>
        </p:txBody>
      </p:sp>
    </p:spTree>
    <p:extLst>
      <p:ext uri="{BB962C8B-B14F-4D97-AF65-F5344CB8AC3E}">
        <p14:creationId xmlns:p14="http://schemas.microsoft.com/office/powerpoint/2010/main" val="28139389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137306-2174-4662-96A7-1E7DB26444F1}"/>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9FA7A8E8-D511-4B95-9A99-4BE91B2A4F2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DCE570F2-6BB1-4B1F-9D38-A6C90E29839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132C9C54-1701-41F3-A192-B7D73910CEAF}"/>
              </a:ext>
            </a:extLst>
          </p:cNvPr>
          <p:cNvSpPr>
            <a:spLocks noGrp="1"/>
          </p:cNvSpPr>
          <p:nvPr>
            <p:ph type="dt" sz="half" idx="10"/>
          </p:nvPr>
        </p:nvSpPr>
        <p:spPr/>
        <p:txBody>
          <a:bodyPr/>
          <a:lstStyle/>
          <a:p>
            <a:fld id="{0C6CE8DE-3617-4313-93E4-5849C1631897}" type="datetimeFigureOut">
              <a:rPr lang="en-IN" smtClean="0"/>
              <a:t>15-05-2021</a:t>
            </a:fld>
            <a:endParaRPr lang="en-IN"/>
          </a:p>
        </p:txBody>
      </p:sp>
      <p:sp>
        <p:nvSpPr>
          <p:cNvPr id="6" name="Footer Placeholder 5">
            <a:extLst>
              <a:ext uri="{FF2B5EF4-FFF2-40B4-BE49-F238E27FC236}">
                <a16:creationId xmlns:a16="http://schemas.microsoft.com/office/drawing/2014/main" id="{206D922F-B85D-479A-B247-870B6AFD316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44757CA-1BE2-43AB-A0D1-BA1E49B1850B}"/>
              </a:ext>
            </a:extLst>
          </p:cNvPr>
          <p:cNvSpPr>
            <a:spLocks noGrp="1"/>
          </p:cNvSpPr>
          <p:nvPr>
            <p:ph type="sldNum" sz="quarter" idx="12"/>
          </p:nvPr>
        </p:nvSpPr>
        <p:spPr/>
        <p:txBody>
          <a:bodyPr/>
          <a:lstStyle/>
          <a:p>
            <a:fld id="{60796E4B-ABDC-452F-8C13-CDF602986A2B}" type="slidenum">
              <a:rPr lang="en-IN" smtClean="0"/>
              <a:t>‹#›</a:t>
            </a:fld>
            <a:endParaRPr lang="en-IN"/>
          </a:p>
        </p:txBody>
      </p:sp>
    </p:spTree>
    <p:extLst>
      <p:ext uri="{BB962C8B-B14F-4D97-AF65-F5344CB8AC3E}">
        <p14:creationId xmlns:p14="http://schemas.microsoft.com/office/powerpoint/2010/main" val="31301979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18020A-1489-401B-B903-B84BE5E2D9CB}"/>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087E175C-38CD-4048-9B97-A696572498D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8E69B04-3F23-4C34-A5B4-A07944AB389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5E2E43B4-2964-4100-BB98-F845A5425AA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81FA611-843A-467A-8A6A-10F0289EA17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B452721A-A3F6-4162-B1D0-40B6EA2AA6C4}"/>
              </a:ext>
            </a:extLst>
          </p:cNvPr>
          <p:cNvSpPr>
            <a:spLocks noGrp="1"/>
          </p:cNvSpPr>
          <p:nvPr>
            <p:ph type="dt" sz="half" idx="10"/>
          </p:nvPr>
        </p:nvSpPr>
        <p:spPr/>
        <p:txBody>
          <a:bodyPr/>
          <a:lstStyle/>
          <a:p>
            <a:fld id="{0C6CE8DE-3617-4313-93E4-5849C1631897}" type="datetimeFigureOut">
              <a:rPr lang="en-IN" smtClean="0"/>
              <a:t>15-05-2021</a:t>
            </a:fld>
            <a:endParaRPr lang="en-IN"/>
          </a:p>
        </p:txBody>
      </p:sp>
      <p:sp>
        <p:nvSpPr>
          <p:cNvPr id="8" name="Footer Placeholder 7">
            <a:extLst>
              <a:ext uri="{FF2B5EF4-FFF2-40B4-BE49-F238E27FC236}">
                <a16:creationId xmlns:a16="http://schemas.microsoft.com/office/drawing/2014/main" id="{CA890274-1836-46A9-9F98-45E065AE99A3}"/>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518245A1-93E9-47D0-9A97-13F234FC60FD}"/>
              </a:ext>
            </a:extLst>
          </p:cNvPr>
          <p:cNvSpPr>
            <a:spLocks noGrp="1"/>
          </p:cNvSpPr>
          <p:nvPr>
            <p:ph type="sldNum" sz="quarter" idx="12"/>
          </p:nvPr>
        </p:nvSpPr>
        <p:spPr/>
        <p:txBody>
          <a:bodyPr/>
          <a:lstStyle/>
          <a:p>
            <a:fld id="{60796E4B-ABDC-452F-8C13-CDF602986A2B}" type="slidenum">
              <a:rPr lang="en-IN" smtClean="0"/>
              <a:t>‹#›</a:t>
            </a:fld>
            <a:endParaRPr lang="en-IN"/>
          </a:p>
        </p:txBody>
      </p:sp>
    </p:spTree>
    <p:extLst>
      <p:ext uri="{BB962C8B-B14F-4D97-AF65-F5344CB8AC3E}">
        <p14:creationId xmlns:p14="http://schemas.microsoft.com/office/powerpoint/2010/main" val="1711667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8B7531-8D4A-402F-BBCF-52AF796CD1DE}"/>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3DC0A3EC-769C-4C3D-ABDD-8A7A02D0478E}"/>
              </a:ext>
            </a:extLst>
          </p:cNvPr>
          <p:cNvSpPr>
            <a:spLocks noGrp="1"/>
          </p:cNvSpPr>
          <p:nvPr>
            <p:ph type="dt" sz="half" idx="10"/>
          </p:nvPr>
        </p:nvSpPr>
        <p:spPr/>
        <p:txBody>
          <a:bodyPr/>
          <a:lstStyle/>
          <a:p>
            <a:fld id="{0C6CE8DE-3617-4313-93E4-5849C1631897}" type="datetimeFigureOut">
              <a:rPr lang="en-IN" smtClean="0"/>
              <a:t>15-05-2021</a:t>
            </a:fld>
            <a:endParaRPr lang="en-IN"/>
          </a:p>
        </p:txBody>
      </p:sp>
      <p:sp>
        <p:nvSpPr>
          <p:cNvPr id="4" name="Footer Placeholder 3">
            <a:extLst>
              <a:ext uri="{FF2B5EF4-FFF2-40B4-BE49-F238E27FC236}">
                <a16:creationId xmlns:a16="http://schemas.microsoft.com/office/drawing/2014/main" id="{D34D3153-EA83-4F41-B4B4-2236E0C271B0}"/>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555FE3AF-5AE4-410C-B09E-8F9163CEA18C}"/>
              </a:ext>
            </a:extLst>
          </p:cNvPr>
          <p:cNvSpPr>
            <a:spLocks noGrp="1"/>
          </p:cNvSpPr>
          <p:nvPr>
            <p:ph type="sldNum" sz="quarter" idx="12"/>
          </p:nvPr>
        </p:nvSpPr>
        <p:spPr/>
        <p:txBody>
          <a:bodyPr/>
          <a:lstStyle/>
          <a:p>
            <a:fld id="{60796E4B-ABDC-452F-8C13-CDF602986A2B}" type="slidenum">
              <a:rPr lang="en-IN" smtClean="0"/>
              <a:t>‹#›</a:t>
            </a:fld>
            <a:endParaRPr lang="en-IN"/>
          </a:p>
        </p:txBody>
      </p:sp>
    </p:spTree>
    <p:extLst>
      <p:ext uri="{BB962C8B-B14F-4D97-AF65-F5344CB8AC3E}">
        <p14:creationId xmlns:p14="http://schemas.microsoft.com/office/powerpoint/2010/main" val="34018430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EE0216E-1DB8-4672-B548-1FD2C81D7E7D}"/>
              </a:ext>
            </a:extLst>
          </p:cNvPr>
          <p:cNvSpPr>
            <a:spLocks noGrp="1"/>
          </p:cNvSpPr>
          <p:nvPr>
            <p:ph type="dt" sz="half" idx="10"/>
          </p:nvPr>
        </p:nvSpPr>
        <p:spPr/>
        <p:txBody>
          <a:bodyPr/>
          <a:lstStyle/>
          <a:p>
            <a:fld id="{0C6CE8DE-3617-4313-93E4-5849C1631897}" type="datetimeFigureOut">
              <a:rPr lang="en-IN" smtClean="0"/>
              <a:t>15-05-2021</a:t>
            </a:fld>
            <a:endParaRPr lang="en-IN"/>
          </a:p>
        </p:txBody>
      </p:sp>
      <p:sp>
        <p:nvSpPr>
          <p:cNvPr id="3" name="Footer Placeholder 2">
            <a:extLst>
              <a:ext uri="{FF2B5EF4-FFF2-40B4-BE49-F238E27FC236}">
                <a16:creationId xmlns:a16="http://schemas.microsoft.com/office/drawing/2014/main" id="{8DB8D0D6-5CDD-4EFA-8B26-00F7F7D11809}"/>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5C51D341-1176-4795-AE58-F1EDC71DA9D3}"/>
              </a:ext>
            </a:extLst>
          </p:cNvPr>
          <p:cNvSpPr>
            <a:spLocks noGrp="1"/>
          </p:cNvSpPr>
          <p:nvPr>
            <p:ph type="sldNum" sz="quarter" idx="12"/>
          </p:nvPr>
        </p:nvSpPr>
        <p:spPr/>
        <p:txBody>
          <a:bodyPr/>
          <a:lstStyle/>
          <a:p>
            <a:fld id="{60796E4B-ABDC-452F-8C13-CDF602986A2B}" type="slidenum">
              <a:rPr lang="en-IN" smtClean="0"/>
              <a:t>‹#›</a:t>
            </a:fld>
            <a:endParaRPr lang="en-IN"/>
          </a:p>
        </p:txBody>
      </p:sp>
    </p:spTree>
    <p:extLst>
      <p:ext uri="{BB962C8B-B14F-4D97-AF65-F5344CB8AC3E}">
        <p14:creationId xmlns:p14="http://schemas.microsoft.com/office/powerpoint/2010/main" val="23570006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1A7FBD-8115-433A-BB14-28C6B173313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640810AF-E26E-4C28-A307-1D049CC772F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20B5E41B-51BF-4740-854D-149B05485A3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A9A2EC0-AB38-43ED-92A2-4F93EE1CD4EF}"/>
              </a:ext>
            </a:extLst>
          </p:cNvPr>
          <p:cNvSpPr>
            <a:spLocks noGrp="1"/>
          </p:cNvSpPr>
          <p:nvPr>
            <p:ph type="dt" sz="half" idx="10"/>
          </p:nvPr>
        </p:nvSpPr>
        <p:spPr/>
        <p:txBody>
          <a:bodyPr/>
          <a:lstStyle/>
          <a:p>
            <a:fld id="{0C6CE8DE-3617-4313-93E4-5849C1631897}" type="datetimeFigureOut">
              <a:rPr lang="en-IN" smtClean="0"/>
              <a:t>15-05-2021</a:t>
            </a:fld>
            <a:endParaRPr lang="en-IN"/>
          </a:p>
        </p:txBody>
      </p:sp>
      <p:sp>
        <p:nvSpPr>
          <p:cNvPr id="6" name="Footer Placeholder 5">
            <a:extLst>
              <a:ext uri="{FF2B5EF4-FFF2-40B4-BE49-F238E27FC236}">
                <a16:creationId xmlns:a16="http://schemas.microsoft.com/office/drawing/2014/main" id="{8833A860-2E3A-4885-9ACC-4EF42259A4F7}"/>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DC0DCEB-E384-4DE7-AE1F-D2E36E4A5E78}"/>
              </a:ext>
            </a:extLst>
          </p:cNvPr>
          <p:cNvSpPr>
            <a:spLocks noGrp="1"/>
          </p:cNvSpPr>
          <p:nvPr>
            <p:ph type="sldNum" sz="quarter" idx="12"/>
          </p:nvPr>
        </p:nvSpPr>
        <p:spPr/>
        <p:txBody>
          <a:bodyPr/>
          <a:lstStyle/>
          <a:p>
            <a:fld id="{60796E4B-ABDC-452F-8C13-CDF602986A2B}" type="slidenum">
              <a:rPr lang="en-IN" smtClean="0"/>
              <a:t>‹#›</a:t>
            </a:fld>
            <a:endParaRPr lang="en-IN"/>
          </a:p>
        </p:txBody>
      </p:sp>
    </p:spTree>
    <p:extLst>
      <p:ext uri="{BB962C8B-B14F-4D97-AF65-F5344CB8AC3E}">
        <p14:creationId xmlns:p14="http://schemas.microsoft.com/office/powerpoint/2010/main" val="33354207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B35CB3-C82A-4A06-995B-2277602A9D7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158CA96F-6A53-4F4D-8825-57F6E66B5E4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1893AE22-A3D5-48F2-8424-C41E1309230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4F9697-A5A4-4CF6-805C-622A3E4F1602}"/>
              </a:ext>
            </a:extLst>
          </p:cNvPr>
          <p:cNvSpPr>
            <a:spLocks noGrp="1"/>
          </p:cNvSpPr>
          <p:nvPr>
            <p:ph type="dt" sz="half" idx="10"/>
          </p:nvPr>
        </p:nvSpPr>
        <p:spPr/>
        <p:txBody>
          <a:bodyPr/>
          <a:lstStyle/>
          <a:p>
            <a:fld id="{0C6CE8DE-3617-4313-93E4-5849C1631897}" type="datetimeFigureOut">
              <a:rPr lang="en-IN" smtClean="0"/>
              <a:t>15-05-2021</a:t>
            </a:fld>
            <a:endParaRPr lang="en-IN"/>
          </a:p>
        </p:txBody>
      </p:sp>
      <p:sp>
        <p:nvSpPr>
          <p:cNvPr id="6" name="Footer Placeholder 5">
            <a:extLst>
              <a:ext uri="{FF2B5EF4-FFF2-40B4-BE49-F238E27FC236}">
                <a16:creationId xmlns:a16="http://schemas.microsoft.com/office/drawing/2014/main" id="{D9456524-A7D1-473D-B6A2-560BA9E02C0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A2BD6DA-37A1-4194-9758-512FFD44338E}"/>
              </a:ext>
            </a:extLst>
          </p:cNvPr>
          <p:cNvSpPr>
            <a:spLocks noGrp="1"/>
          </p:cNvSpPr>
          <p:nvPr>
            <p:ph type="sldNum" sz="quarter" idx="12"/>
          </p:nvPr>
        </p:nvSpPr>
        <p:spPr/>
        <p:txBody>
          <a:bodyPr/>
          <a:lstStyle/>
          <a:p>
            <a:fld id="{60796E4B-ABDC-452F-8C13-CDF602986A2B}" type="slidenum">
              <a:rPr lang="en-IN" smtClean="0"/>
              <a:t>‹#›</a:t>
            </a:fld>
            <a:endParaRPr lang="en-IN"/>
          </a:p>
        </p:txBody>
      </p:sp>
    </p:spTree>
    <p:extLst>
      <p:ext uri="{BB962C8B-B14F-4D97-AF65-F5344CB8AC3E}">
        <p14:creationId xmlns:p14="http://schemas.microsoft.com/office/powerpoint/2010/main" val="13462660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E249FBE-F169-4247-A827-6B647BE2B10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35468DC1-FD99-4079-B625-8918B5A637B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F741B50-6FCC-4E30-A454-9C163429668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C6CE8DE-3617-4313-93E4-5849C1631897}" type="datetimeFigureOut">
              <a:rPr lang="en-IN" smtClean="0"/>
              <a:t>15-05-2021</a:t>
            </a:fld>
            <a:endParaRPr lang="en-IN"/>
          </a:p>
        </p:txBody>
      </p:sp>
      <p:sp>
        <p:nvSpPr>
          <p:cNvPr id="5" name="Footer Placeholder 4">
            <a:extLst>
              <a:ext uri="{FF2B5EF4-FFF2-40B4-BE49-F238E27FC236}">
                <a16:creationId xmlns:a16="http://schemas.microsoft.com/office/drawing/2014/main" id="{18E5118C-FE67-4E19-B49F-346C3B13341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D011D497-4E9D-4D8D-BDBC-1759C750F90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0796E4B-ABDC-452F-8C13-CDF602986A2B}" type="slidenum">
              <a:rPr lang="en-IN" smtClean="0"/>
              <a:t>‹#›</a:t>
            </a:fld>
            <a:endParaRPr lang="en-IN"/>
          </a:p>
        </p:txBody>
      </p:sp>
    </p:spTree>
    <p:extLst>
      <p:ext uri="{BB962C8B-B14F-4D97-AF65-F5344CB8AC3E}">
        <p14:creationId xmlns:p14="http://schemas.microsoft.com/office/powerpoint/2010/main" val="174679891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76E272-F5B5-4217-830B-061DA34384C3}"/>
              </a:ext>
            </a:extLst>
          </p:cNvPr>
          <p:cNvSpPr>
            <a:spLocks noGrp="1"/>
          </p:cNvSpPr>
          <p:nvPr>
            <p:ph type="ctrTitle"/>
          </p:nvPr>
        </p:nvSpPr>
        <p:spPr/>
        <p:txBody>
          <a:bodyPr>
            <a:normAutofit/>
          </a:bodyPr>
          <a:lstStyle/>
          <a:p>
            <a:r>
              <a:rPr lang="en-US" b="1" u="sng" dirty="0">
                <a:latin typeface="+mn-lt"/>
              </a:rPr>
              <a:t>Real Time Mask Detection System</a:t>
            </a:r>
          </a:p>
        </p:txBody>
      </p:sp>
      <p:sp>
        <p:nvSpPr>
          <p:cNvPr id="3" name="Subtitle 2">
            <a:extLst>
              <a:ext uri="{FF2B5EF4-FFF2-40B4-BE49-F238E27FC236}">
                <a16:creationId xmlns:a16="http://schemas.microsoft.com/office/drawing/2014/main" id="{46590462-CB3A-437A-86FD-90B28E3FA829}"/>
              </a:ext>
            </a:extLst>
          </p:cNvPr>
          <p:cNvSpPr>
            <a:spLocks noGrp="1"/>
          </p:cNvSpPr>
          <p:nvPr>
            <p:ph type="subTitle" idx="1"/>
          </p:nvPr>
        </p:nvSpPr>
        <p:spPr>
          <a:xfrm>
            <a:off x="1524000" y="3602038"/>
            <a:ext cx="9144000" cy="3255962"/>
          </a:xfrm>
        </p:spPr>
        <p:txBody>
          <a:bodyPr>
            <a:normAutofit fontScale="62500" lnSpcReduction="20000"/>
          </a:bodyPr>
          <a:lstStyle/>
          <a:p>
            <a:r>
              <a:rPr lang="en-US" b="1" dirty="0"/>
              <a:t>Submitted by:</a:t>
            </a:r>
          </a:p>
          <a:p>
            <a:r>
              <a:rPr lang="en-US" b="1" dirty="0"/>
              <a:t>Kritartha Patowary (201800006)</a:t>
            </a:r>
          </a:p>
          <a:p>
            <a:r>
              <a:rPr lang="en-US" b="1" dirty="0"/>
              <a:t>Amit Kumar Verma (201800475)</a:t>
            </a:r>
          </a:p>
          <a:p>
            <a:r>
              <a:rPr lang="en-US" b="1" dirty="0"/>
              <a:t>Shubhans Shukla (201800094)</a:t>
            </a:r>
          </a:p>
          <a:p>
            <a:endParaRPr lang="en-US" b="1" dirty="0"/>
          </a:p>
          <a:p>
            <a:r>
              <a:rPr lang="en-US" b="1" dirty="0"/>
              <a:t>Under the supervision of:</a:t>
            </a:r>
          </a:p>
          <a:p>
            <a:r>
              <a:rPr lang="en-US" b="1" dirty="0"/>
              <a:t>Dr. Biswaraj Sen</a:t>
            </a:r>
          </a:p>
          <a:p>
            <a:r>
              <a:rPr lang="en-US" b="1" dirty="0">
                <a:solidFill>
                  <a:srgbClr val="000000"/>
                </a:solidFill>
              </a:rPr>
              <a:t>Assistant Professor</a:t>
            </a:r>
            <a:r>
              <a:rPr lang="en-US" b="1" i="0" dirty="0">
                <a:solidFill>
                  <a:srgbClr val="000000"/>
                </a:solidFill>
                <a:effectLst/>
                <a:latin typeface="Lucida Sans W01"/>
              </a:rPr>
              <a:t> </a:t>
            </a:r>
            <a:endParaRPr lang="en-US" b="1" i="0" dirty="0">
              <a:solidFill>
                <a:srgbClr val="000000"/>
              </a:solidFill>
              <a:effectLst/>
              <a:latin typeface="Times New Roman" panose="02020603050405020304" pitchFamily="18" charset="0"/>
              <a:cs typeface="Times New Roman" panose="02020603050405020304" pitchFamily="18" charset="0"/>
            </a:endParaRPr>
          </a:p>
          <a:p>
            <a:r>
              <a:rPr lang="en-US" b="1" i="0" dirty="0">
                <a:solidFill>
                  <a:srgbClr val="000000"/>
                </a:solidFill>
                <a:effectLst/>
              </a:rPr>
              <a:t>Department of Computer Science and Engineering</a:t>
            </a:r>
          </a:p>
          <a:p>
            <a:r>
              <a:rPr lang="en-US" b="1" dirty="0">
                <a:solidFill>
                  <a:srgbClr val="000000"/>
                </a:solidFill>
              </a:rPr>
              <a:t>Sikkim Manipal Institute of Technology,</a:t>
            </a:r>
          </a:p>
          <a:p>
            <a:r>
              <a:rPr lang="en-US" b="1" i="0" dirty="0">
                <a:solidFill>
                  <a:srgbClr val="000000"/>
                </a:solidFill>
                <a:effectLst/>
              </a:rPr>
              <a:t>Majitar, Rangpo, East Sikkim – 737132 </a:t>
            </a:r>
          </a:p>
          <a:p>
            <a:endParaRPr lang="en-US" b="1" i="0" dirty="0">
              <a:solidFill>
                <a:srgbClr val="000000"/>
              </a:solidFill>
              <a:effectLst/>
            </a:endParaRPr>
          </a:p>
          <a:p>
            <a:endParaRPr lang="en-US" b="1" dirty="0"/>
          </a:p>
        </p:txBody>
      </p:sp>
      <p:pic>
        <p:nvPicPr>
          <p:cNvPr id="5" name="Picture 4">
            <a:extLst>
              <a:ext uri="{FF2B5EF4-FFF2-40B4-BE49-F238E27FC236}">
                <a16:creationId xmlns:a16="http://schemas.microsoft.com/office/drawing/2014/main" id="{ABF1DACC-D239-493A-B0F7-9C1C62B3DCCD}"/>
              </a:ext>
            </a:extLst>
          </p:cNvPr>
          <p:cNvPicPr/>
          <p:nvPr/>
        </p:nvPicPr>
        <p:blipFill>
          <a:blip r:embed="rId2" cstate="print"/>
          <a:srcRect/>
          <a:stretch>
            <a:fillRect/>
          </a:stretch>
        </p:blipFill>
        <p:spPr bwMode="auto">
          <a:xfrm>
            <a:off x="3457777" y="131763"/>
            <a:ext cx="5405755" cy="990600"/>
          </a:xfrm>
          <a:prstGeom prst="rect">
            <a:avLst/>
          </a:prstGeom>
          <a:noFill/>
          <a:ln w="9525">
            <a:noFill/>
            <a:miter lim="800000"/>
            <a:headEnd/>
            <a:tailEnd/>
          </a:ln>
        </p:spPr>
      </p:pic>
    </p:spTree>
    <p:extLst>
      <p:ext uri="{BB962C8B-B14F-4D97-AF65-F5344CB8AC3E}">
        <p14:creationId xmlns:p14="http://schemas.microsoft.com/office/powerpoint/2010/main" val="6451800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Rounded Corners 24">
            <a:extLst>
              <a:ext uri="{FF2B5EF4-FFF2-40B4-BE49-F238E27FC236}">
                <a16:creationId xmlns:a16="http://schemas.microsoft.com/office/drawing/2014/main" id="{B69EEAD1-6A67-48F4-8E97-92A612186208}"/>
              </a:ext>
            </a:extLst>
          </p:cNvPr>
          <p:cNvSpPr/>
          <p:nvPr/>
        </p:nvSpPr>
        <p:spPr>
          <a:xfrm>
            <a:off x="1100873" y="3057328"/>
            <a:ext cx="1800519" cy="848414"/>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tx1"/>
                </a:solidFill>
                <a:latin typeface="Calibri" panose="020F0502020204030204" pitchFamily="34" charset="0"/>
                <a:cs typeface="Calibri" panose="020F0502020204030204" pitchFamily="34" charset="0"/>
              </a:rPr>
              <a:t>Initialize the video/web cam</a:t>
            </a:r>
            <a:endParaRPr lang="en-IN" sz="1600" dirty="0">
              <a:solidFill>
                <a:schemeClr val="tx1"/>
              </a:solidFill>
              <a:latin typeface="Calibri" panose="020F0502020204030204" pitchFamily="34" charset="0"/>
              <a:cs typeface="Calibri" panose="020F0502020204030204" pitchFamily="34" charset="0"/>
            </a:endParaRPr>
          </a:p>
        </p:txBody>
      </p:sp>
      <p:cxnSp>
        <p:nvCxnSpPr>
          <p:cNvPr id="26" name="Straight Arrow Connector 25">
            <a:extLst>
              <a:ext uri="{FF2B5EF4-FFF2-40B4-BE49-F238E27FC236}">
                <a16:creationId xmlns:a16="http://schemas.microsoft.com/office/drawing/2014/main" id="{C157E790-CDD0-4409-BDC0-53EDFB3FBD1F}"/>
              </a:ext>
            </a:extLst>
          </p:cNvPr>
          <p:cNvCxnSpPr>
            <a:cxnSpLocks/>
          </p:cNvCxnSpPr>
          <p:nvPr/>
        </p:nvCxnSpPr>
        <p:spPr>
          <a:xfrm>
            <a:off x="2929674" y="3481535"/>
            <a:ext cx="772997"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7" name="Rectangle: Rounded Corners 26">
            <a:extLst>
              <a:ext uri="{FF2B5EF4-FFF2-40B4-BE49-F238E27FC236}">
                <a16:creationId xmlns:a16="http://schemas.microsoft.com/office/drawing/2014/main" id="{65EB586E-8152-4573-8E60-1155FBA624EB}"/>
              </a:ext>
            </a:extLst>
          </p:cNvPr>
          <p:cNvSpPr/>
          <p:nvPr/>
        </p:nvSpPr>
        <p:spPr>
          <a:xfrm>
            <a:off x="3730953" y="3057328"/>
            <a:ext cx="1800519" cy="848414"/>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tx1"/>
                </a:solidFill>
                <a:latin typeface="Calibri" panose="020F0502020204030204" pitchFamily="34" charset="0"/>
                <a:cs typeface="Calibri" panose="020F0502020204030204" pitchFamily="34" charset="0"/>
              </a:rPr>
              <a:t>Extract image from the frames</a:t>
            </a:r>
            <a:endParaRPr lang="en-IN" sz="1600" dirty="0">
              <a:solidFill>
                <a:schemeClr val="tx1"/>
              </a:solidFill>
              <a:latin typeface="Calibri" panose="020F0502020204030204" pitchFamily="34" charset="0"/>
              <a:cs typeface="Calibri" panose="020F0502020204030204" pitchFamily="34" charset="0"/>
            </a:endParaRPr>
          </a:p>
        </p:txBody>
      </p:sp>
      <p:cxnSp>
        <p:nvCxnSpPr>
          <p:cNvPr id="28" name="Straight Arrow Connector 27">
            <a:extLst>
              <a:ext uri="{FF2B5EF4-FFF2-40B4-BE49-F238E27FC236}">
                <a16:creationId xmlns:a16="http://schemas.microsoft.com/office/drawing/2014/main" id="{05746702-EB6A-4C1A-B161-3145C0E63C00}"/>
              </a:ext>
            </a:extLst>
          </p:cNvPr>
          <p:cNvCxnSpPr>
            <a:cxnSpLocks/>
          </p:cNvCxnSpPr>
          <p:nvPr/>
        </p:nvCxnSpPr>
        <p:spPr>
          <a:xfrm>
            <a:off x="5559754" y="3481535"/>
            <a:ext cx="772997"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9" name="Rectangle: Rounded Corners 28">
            <a:extLst>
              <a:ext uri="{FF2B5EF4-FFF2-40B4-BE49-F238E27FC236}">
                <a16:creationId xmlns:a16="http://schemas.microsoft.com/office/drawing/2014/main" id="{441CD72B-A30A-42C7-92BA-618A1F43D45B}"/>
              </a:ext>
            </a:extLst>
          </p:cNvPr>
          <p:cNvSpPr/>
          <p:nvPr/>
        </p:nvSpPr>
        <p:spPr>
          <a:xfrm>
            <a:off x="6364568" y="3057328"/>
            <a:ext cx="1800519" cy="848414"/>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tx1"/>
                </a:solidFill>
                <a:latin typeface="Calibri" panose="020F0502020204030204" pitchFamily="34" charset="0"/>
                <a:cs typeface="Calibri" panose="020F0502020204030204" pitchFamily="34" charset="0"/>
              </a:rPr>
              <a:t>Load face detection model</a:t>
            </a:r>
            <a:endParaRPr lang="en-IN" sz="1600" dirty="0">
              <a:solidFill>
                <a:schemeClr val="tx1"/>
              </a:solidFill>
              <a:latin typeface="Calibri" panose="020F0502020204030204" pitchFamily="34" charset="0"/>
              <a:cs typeface="Calibri" panose="020F0502020204030204" pitchFamily="34" charset="0"/>
            </a:endParaRPr>
          </a:p>
        </p:txBody>
      </p:sp>
      <p:cxnSp>
        <p:nvCxnSpPr>
          <p:cNvPr id="30" name="Straight Arrow Connector 29">
            <a:extLst>
              <a:ext uri="{FF2B5EF4-FFF2-40B4-BE49-F238E27FC236}">
                <a16:creationId xmlns:a16="http://schemas.microsoft.com/office/drawing/2014/main" id="{44CEB449-DB77-4E11-8F3C-2E79F0B7990A}"/>
              </a:ext>
            </a:extLst>
          </p:cNvPr>
          <p:cNvCxnSpPr>
            <a:cxnSpLocks/>
          </p:cNvCxnSpPr>
          <p:nvPr/>
        </p:nvCxnSpPr>
        <p:spPr>
          <a:xfrm>
            <a:off x="8178049" y="3500386"/>
            <a:ext cx="772997"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1" name="Rectangle: Rounded Corners 30">
            <a:extLst>
              <a:ext uri="{FF2B5EF4-FFF2-40B4-BE49-F238E27FC236}">
                <a16:creationId xmlns:a16="http://schemas.microsoft.com/office/drawing/2014/main" id="{5B57711F-9F10-4F08-B0C8-B082CC658EF6}"/>
              </a:ext>
            </a:extLst>
          </p:cNvPr>
          <p:cNvSpPr/>
          <p:nvPr/>
        </p:nvSpPr>
        <p:spPr>
          <a:xfrm>
            <a:off x="8976970" y="3076180"/>
            <a:ext cx="1800519" cy="848414"/>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tx1"/>
                </a:solidFill>
                <a:latin typeface="Calibri" panose="020F0502020204030204" pitchFamily="34" charset="0"/>
                <a:cs typeface="Calibri" panose="020F0502020204030204" pitchFamily="34" charset="0"/>
              </a:rPr>
              <a:t>Face Image</a:t>
            </a:r>
            <a:endParaRPr lang="en-IN" sz="1600" dirty="0">
              <a:solidFill>
                <a:schemeClr val="tx1"/>
              </a:solidFill>
              <a:latin typeface="Calibri" panose="020F0502020204030204" pitchFamily="34" charset="0"/>
              <a:cs typeface="Calibri" panose="020F0502020204030204" pitchFamily="34" charset="0"/>
            </a:endParaRPr>
          </a:p>
        </p:txBody>
      </p:sp>
      <p:cxnSp>
        <p:nvCxnSpPr>
          <p:cNvPr id="32" name="Straight Connector 31">
            <a:extLst>
              <a:ext uri="{FF2B5EF4-FFF2-40B4-BE49-F238E27FC236}">
                <a16:creationId xmlns:a16="http://schemas.microsoft.com/office/drawing/2014/main" id="{34DAD9CB-CA88-47F9-8489-C74C9E519FD8}"/>
              </a:ext>
            </a:extLst>
          </p:cNvPr>
          <p:cNvCxnSpPr>
            <a:stCxn id="31" idx="3"/>
          </p:cNvCxnSpPr>
          <p:nvPr/>
        </p:nvCxnSpPr>
        <p:spPr>
          <a:xfrm>
            <a:off x="10777489" y="3500387"/>
            <a:ext cx="744722" cy="0"/>
          </a:xfrm>
          <a:prstGeom prst="line">
            <a:avLst/>
          </a:prstGeom>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65B7B8DB-DB5E-42B7-859B-AF61F89F090F}"/>
              </a:ext>
            </a:extLst>
          </p:cNvPr>
          <p:cNvCxnSpPr>
            <a:cxnSpLocks/>
          </p:cNvCxnSpPr>
          <p:nvPr/>
        </p:nvCxnSpPr>
        <p:spPr>
          <a:xfrm>
            <a:off x="11522211" y="3500386"/>
            <a:ext cx="0" cy="1654402"/>
          </a:xfrm>
          <a:prstGeom prst="line">
            <a:avLst/>
          </a:prstGeom>
        </p:spPr>
        <p:style>
          <a:lnRef idx="1">
            <a:schemeClr val="dk1"/>
          </a:lnRef>
          <a:fillRef idx="0">
            <a:schemeClr val="dk1"/>
          </a:fillRef>
          <a:effectRef idx="0">
            <a:schemeClr val="dk1"/>
          </a:effectRef>
          <a:fontRef idx="minor">
            <a:schemeClr val="tx1"/>
          </a:fontRef>
        </p:style>
      </p:cxnSp>
      <p:cxnSp>
        <p:nvCxnSpPr>
          <p:cNvPr id="34" name="Straight Arrow Connector 33">
            <a:extLst>
              <a:ext uri="{FF2B5EF4-FFF2-40B4-BE49-F238E27FC236}">
                <a16:creationId xmlns:a16="http://schemas.microsoft.com/office/drawing/2014/main" id="{9524F6C5-A3F5-4F4E-9750-5C7C4FA9BCEF}"/>
              </a:ext>
            </a:extLst>
          </p:cNvPr>
          <p:cNvCxnSpPr>
            <a:cxnSpLocks/>
          </p:cNvCxnSpPr>
          <p:nvPr/>
        </p:nvCxnSpPr>
        <p:spPr>
          <a:xfrm flipH="1">
            <a:off x="10777489" y="5154789"/>
            <a:ext cx="74472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5" name="Rectangle: Rounded Corners 34">
            <a:extLst>
              <a:ext uri="{FF2B5EF4-FFF2-40B4-BE49-F238E27FC236}">
                <a16:creationId xmlns:a16="http://schemas.microsoft.com/office/drawing/2014/main" id="{7FA87303-5480-45AE-B7DA-562E1D671C46}"/>
              </a:ext>
            </a:extLst>
          </p:cNvPr>
          <p:cNvSpPr/>
          <p:nvPr/>
        </p:nvSpPr>
        <p:spPr>
          <a:xfrm>
            <a:off x="8976970" y="4773003"/>
            <a:ext cx="1800519" cy="848414"/>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tx1"/>
                </a:solidFill>
                <a:latin typeface="Calibri" panose="020F0502020204030204" pitchFamily="34" charset="0"/>
                <a:cs typeface="Calibri" panose="020F0502020204030204" pitchFamily="34" charset="0"/>
              </a:rPr>
              <a:t>Apply Image preprocessing</a:t>
            </a:r>
            <a:endParaRPr lang="en-IN" sz="1600" dirty="0">
              <a:solidFill>
                <a:schemeClr val="tx1"/>
              </a:solidFill>
              <a:latin typeface="Calibri" panose="020F0502020204030204" pitchFamily="34" charset="0"/>
              <a:cs typeface="Calibri" panose="020F0502020204030204" pitchFamily="34" charset="0"/>
            </a:endParaRPr>
          </a:p>
        </p:txBody>
      </p:sp>
      <p:sp>
        <p:nvSpPr>
          <p:cNvPr id="36" name="Rectangle: Rounded Corners 35">
            <a:extLst>
              <a:ext uri="{FF2B5EF4-FFF2-40B4-BE49-F238E27FC236}">
                <a16:creationId xmlns:a16="http://schemas.microsoft.com/office/drawing/2014/main" id="{9468DA54-B8B2-4F03-9E2E-DD7C05D08DBD}"/>
              </a:ext>
            </a:extLst>
          </p:cNvPr>
          <p:cNvSpPr/>
          <p:nvPr/>
        </p:nvSpPr>
        <p:spPr>
          <a:xfrm>
            <a:off x="6361031" y="4758866"/>
            <a:ext cx="1800519" cy="848414"/>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tx1"/>
                </a:solidFill>
                <a:latin typeface="Calibri" panose="020F0502020204030204" pitchFamily="34" charset="0"/>
                <a:cs typeface="Calibri" panose="020F0502020204030204" pitchFamily="34" charset="0"/>
              </a:rPr>
              <a:t>Load mask detection model (MobileNetV2)</a:t>
            </a:r>
            <a:endParaRPr lang="en-IN" sz="1600" dirty="0">
              <a:solidFill>
                <a:schemeClr val="tx1"/>
              </a:solidFill>
              <a:latin typeface="Calibri" panose="020F0502020204030204" pitchFamily="34" charset="0"/>
              <a:cs typeface="Calibri" panose="020F0502020204030204" pitchFamily="34" charset="0"/>
            </a:endParaRPr>
          </a:p>
        </p:txBody>
      </p:sp>
      <p:sp>
        <p:nvSpPr>
          <p:cNvPr id="37" name="Rectangle: Rounded Corners 36">
            <a:extLst>
              <a:ext uri="{FF2B5EF4-FFF2-40B4-BE49-F238E27FC236}">
                <a16:creationId xmlns:a16="http://schemas.microsoft.com/office/drawing/2014/main" id="{96556E22-5AA2-4997-8E3E-1C3E9E7D80FE}"/>
              </a:ext>
            </a:extLst>
          </p:cNvPr>
          <p:cNvSpPr/>
          <p:nvPr/>
        </p:nvSpPr>
        <p:spPr>
          <a:xfrm>
            <a:off x="3646114" y="4791859"/>
            <a:ext cx="1925421" cy="1003951"/>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tx1"/>
                </a:solidFill>
                <a:latin typeface="Calibri" panose="020F0502020204030204" pitchFamily="34" charset="0"/>
                <a:cs typeface="Calibri" panose="020F0502020204030204" pitchFamily="34" charset="0"/>
              </a:rPr>
              <a:t>Display face with box identification and below shows mask classification</a:t>
            </a:r>
            <a:endParaRPr lang="en-IN" sz="1600" dirty="0">
              <a:solidFill>
                <a:schemeClr val="tx1"/>
              </a:solidFill>
              <a:latin typeface="Calibri" panose="020F0502020204030204" pitchFamily="34" charset="0"/>
              <a:cs typeface="Calibri" panose="020F0502020204030204" pitchFamily="34" charset="0"/>
            </a:endParaRPr>
          </a:p>
        </p:txBody>
      </p:sp>
      <p:sp>
        <p:nvSpPr>
          <p:cNvPr id="38" name="Rectangle: Rounded Corners 37">
            <a:extLst>
              <a:ext uri="{FF2B5EF4-FFF2-40B4-BE49-F238E27FC236}">
                <a16:creationId xmlns:a16="http://schemas.microsoft.com/office/drawing/2014/main" id="{741DB358-6F1E-431B-B16A-EBCE353A9471}"/>
              </a:ext>
            </a:extLst>
          </p:cNvPr>
          <p:cNvSpPr/>
          <p:nvPr/>
        </p:nvSpPr>
        <p:spPr>
          <a:xfrm>
            <a:off x="1100873" y="4791860"/>
            <a:ext cx="1800519" cy="848414"/>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tx1"/>
                </a:solidFill>
                <a:latin typeface="Calibri" panose="020F0502020204030204" pitchFamily="34" charset="0"/>
                <a:cs typeface="Calibri" panose="020F0502020204030204" pitchFamily="34" charset="0"/>
              </a:rPr>
              <a:t>Open/Close gate using Arduino</a:t>
            </a:r>
            <a:endParaRPr lang="en-IN" sz="1600" dirty="0">
              <a:solidFill>
                <a:schemeClr val="tx1"/>
              </a:solidFill>
              <a:latin typeface="Calibri" panose="020F0502020204030204" pitchFamily="34" charset="0"/>
              <a:cs typeface="Calibri" panose="020F0502020204030204" pitchFamily="34" charset="0"/>
            </a:endParaRPr>
          </a:p>
        </p:txBody>
      </p:sp>
      <p:cxnSp>
        <p:nvCxnSpPr>
          <p:cNvPr id="39" name="Straight Arrow Connector 38">
            <a:extLst>
              <a:ext uri="{FF2B5EF4-FFF2-40B4-BE49-F238E27FC236}">
                <a16:creationId xmlns:a16="http://schemas.microsoft.com/office/drawing/2014/main" id="{AD737F17-0497-451F-8EE9-D082AECAF867}"/>
              </a:ext>
            </a:extLst>
          </p:cNvPr>
          <p:cNvCxnSpPr>
            <a:cxnSpLocks/>
          </p:cNvCxnSpPr>
          <p:nvPr/>
        </p:nvCxnSpPr>
        <p:spPr>
          <a:xfrm flipH="1">
            <a:off x="2915538" y="5216067"/>
            <a:ext cx="73057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0" name="Straight Arrow Connector 39">
            <a:extLst>
              <a:ext uri="{FF2B5EF4-FFF2-40B4-BE49-F238E27FC236}">
                <a16:creationId xmlns:a16="http://schemas.microsoft.com/office/drawing/2014/main" id="{31B14092-247E-4023-A879-5A85B0A13581}"/>
              </a:ext>
            </a:extLst>
          </p:cNvPr>
          <p:cNvCxnSpPr>
            <a:cxnSpLocks/>
          </p:cNvCxnSpPr>
          <p:nvPr/>
        </p:nvCxnSpPr>
        <p:spPr>
          <a:xfrm flipH="1" flipV="1">
            <a:off x="5602175" y="5216067"/>
            <a:ext cx="730576"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1" name="Straight Arrow Connector 40">
            <a:extLst>
              <a:ext uri="{FF2B5EF4-FFF2-40B4-BE49-F238E27FC236}">
                <a16:creationId xmlns:a16="http://schemas.microsoft.com/office/drawing/2014/main" id="{0AE9338E-6279-4FC7-ABB2-A98154813CF3}"/>
              </a:ext>
            </a:extLst>
          </p:cNvPr>
          <p:cNvCxnSpPr>
            <a:cxnSpLocks/>
          </p:cNvCxnSpPr>
          <p:nvPr/>
        </p:nvCxnSpPr>
        <p:spPr>
          <a:xfrm flipH="1">
            <a:off x="8149766" y="5198785"/>
            <a:ext cx="80128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2" name="TextBox 41">
            <a:extLst>
              <a:ext uri="{FF2B5EF4-FFF2-40B4-BE49-F238E27FC236}">
                <a16:creationId xmlns:a16="http://schemas.microsoft.com/office/drawing/2014/main" id="{35F8F5ED-F956-4535-8720-C8AE2AADA39B}"/>
              </a:ext>
            </a:extLst>
          </p:cNvPr>
          <p:cNvSpPr txBox="1"/>
          <p:nvPr/>
        </p:nvSpPr>
        <p:spPr>
          <a:xfrm>
            <a:off x="1615824" y="925338"/>
            <a:ext cx="9661775" cy="769441"/>
          </a:xfrm>
          <a:prstGeom prst="rect">
            <a:avLst/>
          </a:prstGeom>
          <a:noFill/>
        </p:spPr>
        <p:txBody>
          <a:bodyPr wrap="square">
            <a:spAutoFit/>
          </a:bodyPr>
          <a:lstStyle/>
          <a:p>
            <a:pPr algn="ctr"/>
            <a:r>
              <a:rPr lang="en-US" sz="4400" b="1" u="sng" dirty="0"/>
              <a:t>Face Mask detection flow from webcam</a:t>
            </a:r>
            <a:endParaRPr lang="en-IN" sz="4400" b="1" u="sng" dirty="0"/>
          </a:p>
        </p:txBody>
      </p:sp>
    </p:spTree>
    <p:extLst>
      <p:ext uri="{BB962C8B-B14F-4D97-AF65-F5344CB8AC3E}">
        <p14:creationId xmlns:p14="http://schemas.microsoft.com/office/powerpoint/2010/main" val="39525269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0916"/>
            <a:ext cx="10515600" cy="1325563"/>
          </a:xfrm>
        </p:spPr>
        <p:txBody>
          <a:bodyPr/>
          <a:lstStyle/>
          <a:p>
            <a:pPr algn="ctr"/>
            <a:r>
              <a:rPr lang="en-US" b="1" u="sng" dirty="0">
                <a:latin typeface="+mn-lt"/>
              </a:rPr>
              <a:t>Experimental Results</a:t>
            </a:r>
          </a:p>
        </p:txBody>
      </p:sp>
      <p:pic>
        <p:nvPicPr>
          <p:cNvPr id="6" name="Picture 5">
            <a:extLst>
              <a:ext uri="{FF2B5EF4-FFF2-40B4-BE49-F238E27FC236}">
                <a16:creationId xmlns:a16="http://schemas.microsoft.com/office/drawing/2014/main" id="{91153819-7E1F-4A91-8281-EE6D463E3D93}"/>
              </a:ext>
            </a:extLst>
          </p:cNvPr>
          <p:cNvPicPr>
            <a:picLocks noChangeAspect="1"/>
          </p:cNvPicPr>
          <p:nvPr/>
        </p:nvPicPr>
        <p:blipFill>
          <a:blip r:embed="rId2"/>
          <a:stretch>
            <a:fillRect/>
          </a:stretch>
        </p:blipFill>
        <p:spPr>
          <a:xfrm>
            <a:off x="0" y="1210826"/>
            <a:ext cx="7157775" cy="5368331"/>
          </a:xfrm>
          <a:prstGeom prst="rect">
            <a:avLst/>
          </a:prstGeom>
        </p:spPr>
      </p:pic>
      <p:pic>
        <p:nvPicPr>
          <p:cNvPr id="7" name="Picture 6">
            <a:extLst>
              <a:ext uri="{FF2B5EF4-FFF2-40B4-BE49-F238E27FC236}">
                <a16:creationId xmlns:a16="http://schemas.microsoft.com/office/drawing/2014/main" id="{C1D65A5B-C3D8-46E2-9ED3-E291FD26DB2B}"/>
              </a:ext>
            </a:extLst>
          </p:cNvPr>
          <p:cNvPicPr>
            <a:picLocks noChangeAspect="1"/>
          </p:cNvPicPr>
          <p:nvPr/>
        </p:nvPicPr>
        <p:blipFill rotWithShape="1">
          <a:blip r:embed="rId3"/>
          <a:srcRect l="14303" t="22931" r="14270" b="-37"/>
          <a:stretch/>
        </p:blipFill>
        <p:spPr>
          <a:xfrm>
            <a:off x="6684885" y="2108361"/>
            <a:ext cx="5329561" cy="2938510"/>
          </a:xfrm>
          <a:prstGeom prst="rect">
            <a:avLst/>
          </a:prstGeom>
          <a:ln>
            <a:solidFill>
              <a:schemeClr val="tx1"/>
            </a:solidFill>
          </a:ln>
        </p:spPr>
      </p:pic>
      <p:sp>
        <p:nvSpPr>
          <p:cNvPr id="8" name="TextBox 7">
            <a:extLst>
              <a:ext uri="{FF2B5EF4-FFF2-40B4-BE49-F238E27FC236}">
                <a16:creationId xmlns:a16="http://schemas.microsoft.com/office/drawing/2014/main" id="{EF5C04F7-D2E5-41ED-A1D5-92A68DFDCFBD}"/>
              </a:ext>
            </a:extLst>
          </p:cNvPr>
          <p:cNvSpPr txBox="1"/>
          <p:nvPr/>
        </p:nvSpPr>
        <p:spPr>
          <a:xfrm>
            <a:off x="8304187" y="1562796"/>
            <a:ext cx="2563847"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Classification Report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38302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B9C3076-966D-4D06-B293-B833BF927D51}"/>
              </a:ext>
            </a:extLst>
          </p:cNvPr>
          <p:cNvPicPr>
            <a:picLocks noChangeAspect="1"/>
          </p:cNvPicPr>
          <p:nvPr/>
        </p:nvPicPr>
        <p:blipFill rotWithShape="1">
          <a:blip r:embed="rId2"/>
          <a:srcRect l="4332" t="22265" r="56344" b="21165"/>
          <a:stretch/>
        </p:blipFill>
        <p:spPr>
          <a:xfrm>
            <a:off x="685801" y="765882"/>
            <a:ext cx="5120555" cy="5108867"/>
          </a:xfrm>
          <a:prstGeom prst="rect">
            <a:avLst/>
          </a:prstGeom>
          <a:ln>
            <a:solidFill>
              <a:schemeClr val="tx1"/>
            </a:solidFill>
          </a:ln>
        </p:spPr>
      </p:pic>
      <p:pic>
        <p:nvPicPr>
          <p:cNvPr id="7" name="Picture 6">
            <a:extLst>
              <a:ext uri="{FF2B5EF4-FFF2-40B4-BE49-F238E27FC236}">
                <a16:creationId xmlns:a16="http://schemas.microsoft.com/office/drawing/2014/main" id="{4FA864FC-27C0-426F-A2B1-3C27E94DD4D0}"/>
              </a:ext>
            </a:extLst>
          </p:cNvPr>
          <p:cNvPicPr>
            <a:picLocks noChangeAspect="1"/>
          </p:cNvPicPr>
          <p:nvPr/>
        </p:nvPicPr>
        <p:blipFill rotWithShape="1">
          <a:blip r:embed="rId3"/>
          <a:srcRect l="13034" t="34142" r="54345" b="12492"/>
          <a:stretch/>
        </p:blipFill>
        <p:spPr>
          <a:xfrm>
            <a:off x="6420037" y="765882"/>
            <a:ext cx="5247683" cy="4828923"/>
          </a:xfrm>
          <a:prstGeom prst="rect">
            <a:avLst/>
          </a:prstGeom>
          <a:ln>
            <a:solidFill>
              <a:schemeClr val="tx1"/>
            </a:solidFill>
          </a:ln>
        </p:spPr>
      </p:pic>
      <p:sp>
        <p:nvSpPr>
          <p:cNvPr id="8" name="TextBox 7">
            <a:extLst>
              <a:ext uri="{FF2B5EF4-FFF2-40B4-BE49-F238E27FC236}">
                <a16:creationId xmlns:a16="http://schemas.microsoft.com/office/drawing/2014/main" id="{805A1887-B063-44E8-A130-4C46C9B1C49D}"/>
              </a:ext>
            </a:extLst>
          </p:cNvPr>
          <p:cNvSpPr txBox="1"/>
          <p:nvPr/>
        </p:nvSpPr>
        <p:spPr>
          <a:xfrm>
            <a:off x="2055088" y="5961608"/>
            <a:ext cx="1946367" cy="369332"/>
          </a:xfrm>
          <a:prstGeom prst="rect">
            <a:avLst/>
          </a:prstGeom>
          <a:noFill/>
        </p:spPr>
        <p:txBody>
          <a:bodyPr wrap="none" rtlCol="0">
            <a:spAutoFit/>
          </a:bodyPr>
          <a:lstStyle/>
          <a:p>
            <a:r>
              <a:rPr lang="en-US" u="sng" dirty="0"/>
              <a:t>Fig</a:t>
            </a:r>
            <a:r>
              <a:rPr lang="en-US" dirty="0"/>
              <a:t>: Prediction 1</a:t>
            </a:r>
            <a:endParaRPr lang="en-IN" dirty="0"/>
          </a:p>
        </p:txBody>
      </p:sp>
      <p:sp>
        <p:nvSpPr>
          <p:cNvPr id="9" name="TextBox 8">
            <a:extLst>
              <a:ext uri="{FF2B5EF4-FFF2-40B4-BE49-F238E27FC236}">
                <a16:creationId xmlns:a16="http://schemas.microsoft.com/office/drawing/2014/main" id="{03D27A44-324D-4EA8-8817-C1488AF7B8F3}"/>
              </a:ext>
            </a:extLst>
          </p:cNvPr>
          <p:cNvSpPr txBox="1"/>
          <p:nvPr/>
        </p:nvSpPr>
        <p:spPr>
          <a:xfrm>
            <a:off x="8275435" y="5961608"/>
            <a:ext cx="2010487" cy="369332"/>
          </a:xfrm>
          <a:prstGeom prst="rect">
            <a:avLst/>
          </a:prstGeom>
          <a:noFill/>
        </p:spPr>
        <p:txBody>
          <a:bodyPr wrap="none" rtlCol="0">
            <a:spAutoFit/>
          </a:bodyPr>
          <a:lstStyle/>
          <a:p>
            <a:r>
              <a:rPr lang="en-US" u="sng" dirty="0"/>
              <a:t>Fig</a:t>
            </a:r>
            <a:r>
              <a:rPr lang="en-US" dirty="0"/>
              <a:t>: Prediction 2</a:t>
            </a:r>
            <a:endParaRPr lang="en-IN" dirty="0"/>
          </a:p>
        </p:txBody>
      </p:sp>
      <p:sp>
        <p:nvSpPr>
          <p:cNvPr id="10" name="TextBox 9">
            <a:extLst>
              <a:ext uri="{FF2B5EF4-FFF2-40B4-BE49-F238E27FC236}">
                <a16:creationId xmlns:a16="http://schemas.microsoft.com/office/drawing/2014/main" id="{AAF5BE4C-7FDE-4032-9698-4F7C7307516C}"/>
              </a:ext>
            </a:extLst>
          </p:cNvPr>
          <p:cNvSpPr txBox="1"/>
          <p:nvPr/>
        </p:nvSpPr>
        <p:spPr>
          <a:xfrm>
            <a:off x="1242647" y="6417799"/>
            <a:ext cx="9706706" cy="369332"/>
          </a:xfrm>
          <a:prstGeom prst="rect">
            <a:avLst/>
          </a:prstGeom>
          <a:noFill/>
        </p:spPr>
        <p:txBody>
          <a:bodyPr wrap="square" rtlCol="0">
            <a:spAutoFit/>
          </a:bodyPr>
          <a:lstStyle/>
          <a:p>
            <a:r>
              <a:rPr lang="en-US" u="sng" dirty="0"/>
              <a:t>Note</a:t>
            </a:r>
            <a:r>
              <a:rPr lang="en-US" dirty="0"/>
              <a:t>: 1 in output corresponds to the class “without mask” and 0 corresponds to the class “with mask”.</a:t>
            </a:r>
            <a:endParaRPr lang="en-IN" dirty="0"/>
          </a:p>
        </p:txBody>
      </p:sp>
    </p:spTree>
    <p:extLst>
      <p:ext uri="{BB962C8B-B14F-4D97-AF65-F5344CB8AC3E}">
        <p14:creationId xmlns:p14="http://schemas.microsoft.com/office/powerpoint/2010/main" val="28387887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273578" y="784414"/>
            <a:ext cx="9644843" cy="4693704"/>
          </a:xfrm>
        </p:spPr>
        <p:txBody>
          <a:bodyPr>
            <a:normAutofit/>
          </a:bodyPr>
          <a:lstStyle/>
          <a:p>
            <a:endParaRPr lang="en-US" sz="2800" u="sng" dirty="0"/>
          </a:p>
          <a:p>
            <a:r>
              <a:rPr lang="en-US" sz="2800" u="sng" dirty="0"/>
              <a:t>Mask detection in live video stream</a:t>
            </a:r>
            <a:endParaRPr lang="en-US" sz="2800" u="sng" dirty="0">
              <a:solidFill>
                <a:schemeClr val="tx1"/>
              </a:solidFill>
            </a:endParaRPr>
          </a:p>
        </p:txBody>
      </p:sp>
      <p:pic>
        <p:nvPicPr>
          <p:cNvPr id="5" name="Picture 4">
            <a:extLst>
              <a:ext uri="{FF2B5EF4-FFF2-40B4-BE49-F238E27FC236}">
                <a16:creationId xmlns:a16="http://schemas.microsoft.com/office/drawing/2014/main" id="{43B725E6-DE76-43C8-A02A-DBB5BCFCA72B}"/>
              </a:ext>
            </a:extLst>
          </p:cNvPr>
          <p:cNvPicPr>
            <a:picLocks noChangeAspect="1"/>
          </p:cNvPicPr>
          <p:nvPr/>
        </p:nvPicPr>
        <p:blipFill rotWithShape="1">
          <a:blip r:embed="rId2">
            <a:extLst>
              <a:ext uri="{28A0092B-C50C-407E-A947-70E740481C1C}">
                <a14:useLocalDpi xmlns:a14="http://schemas.microsoft.com/office/drawing/2010/main" val="0"/>
              </a:ext>
            </a:extLst>
          </a:blip>
          <a:srcRect b="2493"/>
          <a:stretch/>
        </p:blipFill>
        <p:spPr>
          <a:xfrm>
            <a:off x="1339600" y="2170600"/>
            <a:ext cx="3840813" cy="3158045"/>
          </a:xfrm>
          <a:prstGeom prst="rect">
            <a:avLst/>
          </a:prstGeom>
        </p:spPr>
      </p:pic>
      <p:pic>
        <p:nvPicPr>
          <p:cNvPr id="7" name="Picture 6">
            <a:extLst>
              <a:ext uri="{FF2B5EF4-FFF2-40B4-BE49-F238E27FC236}">
                <a16:creationId xmlns:a16="http://schemas.microsoft.com/office/drawing/2014/main" id="{909E31E7-7437-4649-8A13-59DB54B92AAD}"/>
              </a:ext>
            </a:extLst>
          </p:cNvPr>
          <p:cNvPicPr>
            <a:picLocks noChangeAspect="1"/>
          </p:cNvPicPr>
          <p:nvPr/>
        </p:nvPicPr>
        <p:blipFill rotWithShape="1">
          <a:blip r:embed="rId3">
            <a:extLst>
              <a:ext uri="{28A0092B-C50C-407E-A947-70E740481C1C}">
                <a14:useLocalDpi xmlns:a14="http://schemas.microsoft.com/office/drawing/2010/main" val="0"/>
              </a:ext>
            </a:extLst>
          </a:blip>
          <a:srcRect r="-22" b="7705"/>
          <a:stretch/>
        </p:blipFill>
        <p:spPr>
          <a:xfrm>
            <a:off x="6987903" y="2165909"/>
            <a:ext cx="3864497" cy="3158045"/>
          </a:xfrm>
          <a:prstGeom prst="rect">
            <a:avLst/>
          </a:prstGeom>
        </p:spPr>
      </p:pic>
      <p:sp>
        <p:nvSpPr>
          <p:cNvPr id="8" name="TextBox 7">
            <a:extLst>
              <a:ext uri="{FF2B5EF4-FFF2-40B4-BE49-F238E27FC236}">
                <a16:creationId xmlns:a16="http://schemas.microsoft.com/office/drawing/2014/main" id="{48004DEA-F7F3-47C4-8B16-5F16C9212ECA}"/>
              </a:ext>
            </a:extLst>
          </p:cNvPr>
          <p:cNvSpPr txBox="1"/>
          <p:nvPr/>
        </p:nvSpPr>
        <p:spPr>
          <a:xfrm>
            <a:off x="2961541" y="5704254"/>
            <a:ext cx="6268916" cy="369332"/>
          </a:xfrm>
          <a:prstGeom prst="rect">
            <a:avLst/>
          </a:prstGeom>
          <a:noFill/>
        </p:spPr>
        <p:txBody>
          <a:bodyPr wrap="square" rtlCol="0">
            <a:spAutoFit/>
          </a:bodyPr>
          <a:lstStyle/>
          <a:p>
            <a:r>
              <a:rPr lang="en-US" dirty="0"/>
              <a:t>Snippets from predictions done by our model in live video stream</a:t>
            </a:r>
            <a:endParaRPr lang="en-IN" dirty="0"/>
          </a:p>
        </p:txBody>
      </p:sp>
    </p:spTree>
    <p:extLst>
      <p:ext uri="{BB962C8B-B14F-4D97-AF65-F5344CB8AC3E}">
        <p14:creationId xmlns:p14="http://schemas.microsoft.com/office/powerpoint/2010/main" val="22898676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897B451-F2B4-4AF6-B982-FA21F5A81228}"/>
              </a:ext>
            </a:extLst>
          </p:cNvPr>
          <p:cNvPicPr>
            <a:picLocks noChangeAspect="1"/>
          </p:cNvPicPr>
          <p:nvPr/>
        </p:nvPicPr>
        <p:blipFill rotWithShape="1">
          <a:blip r:embed="rId2">
            <a:extLst>
              <a:ext uri="{28A0092B-C50C-407E-A947-70E740481C1C}">
                <a14:useLocalDpi xmlns:a14="http://schemas.microsoft.com/office/drawing/2010/main" val="0"/>
              </a:ext>
            </a:extLst>
          </a:blip>
          <a:srcRect l="5132"/>
          <a:stretch/>
        </p:blipFill>
        <p:spPr>
          <a:xfrm>
            <a:off x="2520462" y="354547"/>
            <a:ext cx="7151076" cy="5653454"/>
          </a:xfrm>
          <a:prstGeom prst="rect">
            <a:avLst/>
          </a:prstGeom>
        </p:spPr>
      </p:pic>
      <p:sp>
        <p:nvSpPr>
          <p:cNvPr id="9" name="TextBox 8">
            <a:extLst>
              <a:ext uri="{FF2B5EF4-FFF2-40B4-BE49-F238E27FC236}">
                <a16:creationId xmlns:a16="http://schemas.microsoft.com/office/drawing/2014/main" id="{F1E95232-9780-4254-80C2-957D4E69699D}"/>
              </a:ext>
            </a:extLst>
          </p:cNvPr>
          <p:cNvSpPr txBox="1"/>
          <p:nvPr/>
        </p:nvSpPr>
        <p:spPr>
          <a:xfrm>
            <a:off x="3137388" y="6134121"/>
            <a:ext cx="5917223" cy="369332"/>
          </a:xfrm>
          <a:prstGeom prst="rect">
            <a:avLst/>
          </a:prstGeom>
          <a:noFill/>
        </p:spPr>
        <p:txBody>
          <a:bodyPr wrap="square" rtlCol="0">
            <a:spAutoFit/>
          </a:bodyPr>
          <a:lstStyle/>
          <a:p>
            <a:pPr algn="ctr"/>
            <a:r>
              <a:rPr lang="en-US" sz="1800" u="sng" dirty="0"/>
              <a:t>Setup to display the working of our project</a:t>
            </a:r>
            <a:endParaRPr lang="en-IN" dirty="0"/>
          </a:p>
        </p:txBody>
      </p:sp>
    </p:spTree>
    <p:extLst>
      <p:ext uri="{BB962C8B-B14F-4D97-AF65-F5344CB8AC3E}">
        <p14:creationId xmlns:p14="http://schemas.microsoft.com/office/powerpoint/2010/main" val="33451335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34BFF51-60F4-49CB-A7AE-0FFA3508A737}"/>
              </a:ext>
            </a:extLst>
          </p:cNvPr>
          <p:cNvSpPr txBox="1"/>
          <p:nvPr/>
        </p:nvSpPr>
        <p:spPr>
          <a:xfrm>
            <a:off x="4466493" y="2936631"/>
            <a:ext cx="6119446" cy="369332"/>
          </a:xfrm>
          <a:prstGeom prst="rect">
            <a:avLst/>
          </a:prstGeom>
          <a:noFill/>
        </p:spPr>
        <p:txBody>
          <a:bodyPr wrap="square" rtlCol="0">
            <a:spAutoFit/>
          </a:bodyPr>
          <a:lstStyle/>
          <a:p>
            <a:r>
              <a:rPr lang="en-US" dirty="0"/>
              <a:t>Video to be inserted here</a:t>
            </a:r>
            <a:endParaRPr lang="en-IN" dirty="0"/>
          </a:p>
        </p:txBody>
      </p:sp>
    </p:spTree>
    <p:extLst>
      <p:ext uri="{BB962C8B-B14F-4D97-AF65-F5344CB8AC3E}">
        <p14:creationId xmlns:p14="http://schemas.microsoft.com/office/powerpoint/2010/main" val="7023652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B83B16A8-E28B-4E0E-8637-6B11C97DA69A}"/>
              </a:ext>
            </a:extLst>
          </p:cNvPr>
          <p:cNvSpPr txBox="1">
            <a:spLocks/>
          </p:cNvSpPr>
          <p:nvPr/>
        </p:nvSpPr>
        <p:spPr>
          <a:xfrm>
            <a:off x="1802295" y="983555"/>
            <a:ext cx="8587409" cy="836169"/>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b="1" u="sng" dirty="0">
                <a:latin typeface="+mn-lt"/>
              </a:rPr>
              <a:t>Conclusion</a:t>
            </a:r>
          </a:p>
        </p:txBody>
      </p:sp>
      <p:sp>
        <p:nvSpPr>
          <p:cNvPr id="4" name="Subtitle 2">
            <a:extLst>
              <a:ext uri="{FF2B5EF4-FFF2-40B4-BE49-F238E27FC236}">
                <a16:creationId xmlns:a16="http://schemas.microsoft.com/office/drawing/2014/main" id="{29499344-A9F0-40EB-9D7E-B47F63F58796}"/>
              </a:ext>
            </a:extLst>
          </p:cNvPr>
          <p:cNvSpPr txBox="1">
            <a:spLocks/>
          </p:cNvSpPr>
          <p:nvPr/>
        </p:nvSpPr>
        <p:spPr>
          <a:xfrm>
            <a:off x="1069546" y="2312542"/>
            <a:ext cx="9867743" cy="3354834"/>
          </a:xfrm>
          <a:prstGeom prst="rect">
            <a:avLst/>
          </a:prstGeom>
        </p:spPr>
        <p:txBody>
          <a:bodyPr>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Wingdings" panose="05000000000000000000" pitchFamily="2" charset="2"/>
              <a:buChar char="Ø"/>
            </a:pPr>
            <a:r>
              <a:rPr lang="en-US" dirty="0"/>
              <a:t>Our face mask detection model has been successfully built with a pretty decent accuracy.</a:t>
            </a:r>
          </a:p>
          <a:p>
            <a:pPr marL="342900" indent="-342900">
              <a:buFont typeface="Wingdings" panose="05000000000000000000" pitchFamily="2" charset="2"/>
              <a:buChar char="Ø"/>
            </a:pPr>
            <a:r>
              <a:rPr lang="en-US" dirty="0"/>
              <a:t>This model has also been successfully added in live video stream.</a:t>
            </a:r>
          </a:p>
          <a:p>
            <a:pPr marL="342900" indent="-342900">
              <a:buFont typeface="Wingdings" panose="05000000000000000000" pitchFamily="2" charset="2"/>
              <a:buChar char="Ø"/>
            </a:pPr>
            <a:r>
              <a:rPr lang="en-US" dirty="0"/>
              <a:t>The Arduino is working as intended in accordance with the mask detection system.</a:t>
            </a:r>
          </a:p>
          <a:p>
            <a:pPr marL="342900" indent="-342900">
              <a:buFont typeface="Wingdings" panose="05000000000000000000" pitchFamily="2" charset="2"/>
              <a:buChar char="Ø"/>
            </a:pPr>
            <a:r>
              <a:rPr lang="en-US" dirty="0"/>
              <a:t>Hence the model can properly detect faces with mask and without mask and then take decisions according to it in real time.</a:t>
            </a:r>
          </a:p>
        </p:txBody>
      </p:sp>
    </p:spTree>
    <p:extLst>
      <p:ext uri="{BB962C8B-B14F-4D97-AF65-F5344CB8AC3E}">
        <p14:creationId xmlns:p14="http://schemas.microsoft.com/office/powerpoint/2010/main" val="41149439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0C1382-02DC-4510-836C-19C2CFE5010E}"/>
              </a:ext>
            </a:extLst>
          </p:cNvPr>
          <p:cNvSpPr txBox="1">
            <a:spLocks/>
          </p:cNvSpPr>
          <p:nvPr/>
        </p:nvSpPr>
        <p:spPr>
          <a:xfrm>
            <a:off x="1802295" y="464809"/>
            <a:ext cx="8587409" cy="836169"/>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b="1" u="sng" dirty="0">
                <a:latin typeface="+mn-lt"/>
              </a:rPr>
              <a:t>Limitations</a:t>
            </a:r>
          </a:p>
        </p:txBody>
      </p:sp>
      <p:sp>
        <p:nvSpPr>
          <p:cNvPr id="3" name="Subtitle 2">
            <a:extLst>
              <a:ext uri="{FF2B5EF4-FFF2-40B4-BE49-F238E27FC236}">
                <a16:creationId xmlns:a16="http://schemas.microsoft.com/office/drawing/2014/main" id="{F0FA3A0C-492A-4779-8DC6-7DBC5EA2D712}"/>
              </a:ext>
            </a:extLst>
          </p:cNvPr>
          <p:cNvSpPr txBox="1">
            <a:spLocks/>
          </p:cNvSpPr>
          <p:nvPr/>
        </p:nvSpPr>
        <p:spPr>
          <a:xfrm>
            <a:off x="1095923" y="1588360"/>
            <a:ext cx="9867743" cy="150376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Wingdings" panose="05000000000000000000" pitchFamily="2" charset="2"/>
              <a:buChar char="Ø"/>
            </a:pPr>
            <a:r>
              <a:rPr lang="en-US" dirty="0"/>
              <a:t>This system would not work properly in low light condition.</a:t>
            </a:r>
          </a:p>
          <a:p>
            <a:pPr marL="342900" indent="-342900">
              <a:buFont typeface="Wingdings" panose="05000000000000000000" pitchFamily="2" charset="2"/>
              <a:buChar char="Ø"/>
            </a:pPr>
            <a:r>
              <a:rPr lang="en-US" dirty="0"/>
              <a:t>Difficult to take decision when multiple faces are present in front of the camera.</a:t>
            </a:r>
          </a:p>
        </p:txBody>
      </p:sp>
      <p:sp>
        <p:nvSpPr>
          <p:cNvPr id="4" name="Subtitle 2">
            <a:extLst>
              <a:ext uri="{FF2B5EF4-FFF2-40B4-BE49-F238E27FC236}">
                <a16:creationId xmlns:a16="http://schemas.microsoft.com/office/drawing/2014/main" id="{A9001848-9F7F-43E9-9162-93C6B0664511}"/>
              </a:ext>
            </a:extLst>
          </p:cNvPr>
          <p:cNvSpPr txBox="1">
            <a:spLocks/>
          </p:cNvSpPr>
          <p:nvPr/>
        </p:nvSpPr>
        <p:spPr>
          <a:xfrm>
            <a:off x="1162125" y="4795355"/>
            <a:ext cx="9867743" cy="150376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Wingdings" panose="05000000000000000000" pitchFamily="2" charset="2"/>
              <a:buChar char="Ø"/>
            </a:pPr>
            <a:r>
              <a:rPr lang="en-US" dirty="0"/>
              <a:t>The model can be further optimized to take decision in case of multiple faces.</a:t>
            </a:r>
          </a:p>
          <a:p>
            <a:pPr marL="342900" indent="-342900">
              <a:buFont typeface="Wingdings" panose="05000000000000000000" pitchFamily="2" charset="2"/>
              <a:buChar char="Ø"/>
            </a:pPr>
            <a:r>
              <a:rPr lang="en-US" dirty="0"/>
              <a:t>The system can now be implement in real life.</a:t>
            </a:r>
          </a:p>
        </p:txBody>
      </p:sp>
      <p:sp>
        <p:nvSpPr>
          <p:cNvPr id="6" name="Title 1">
            <a:extLst>
              <a:ext uri="{FF2B5EF4-FFF2-40B4-BE49-F238E27FC236}">
                <a16:creationId xmlns:a16="http://schemas.microsoft.com/office/drawing/2014/main" id="{7BFFAE82-3650-435A-8C0E-4B63158269B2}"/>
              </a:ext>
            </a:extLst>
          </p:cNvPr>
          <p:cNvSpPr txBox="1">
            <a:spLocks/>
          </p:cNvSpPr>
          <p:nvPr/>
        </p:nvSpPr>
        <p:spPr>
          <a:xfrm>
            <a:off x="1802295" y="3765873"/>
            <a:ext cx="8587409" cy="836169"/>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b="1" u="sng" dirty="0">
                <a:latin typeface="+mn-lt"/>
              </a:rPr>
              <a:t>Future Scope</a:t>
            </a:r>
          </a:p>
        </p:txBody>
      </p:sp>
    </p:spTree>
    <p:extLst>
      <p:ext uri="{BB962C8B-B14F-4D97-AF65-F5344CB8AC3E}">
        <p14:creationId xmlns:p14="http://schemas.microsoft.com/office/powerpoint/2010/main" val="30683196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078029-92E7-4A07-8C49-CA87DDC804C0}"/>
              </a:ext>
            </a:extLst>
          </p:cNvPr>
          <p:cNvSpPr>
            <a:spLocks noGrp="1"/>
          </p:cNvSpPr>
          <p:nvPr>
            <p:ph type="title"/>
          </p:nvPr>
        </p:nvSpPr>
        <p:spPr>
          <a:xfrm>
            <a:off x="907211" y="-25676"/>
            <a:ext cx="10515600" cy="1534436"/>
          </a:xfrm>
        </p:spPr>
        <p:txBody>
          <a:bodyPr/>
          <a:lstStyle/>
          <a:p>
            <a:pPr algn="ctr"/>
            <a:r>
              <a:rPr lang="en-US" b="1" u="sng" dirty="0">
                <a:latin typeface="+mn-lt"/>
                <a:cs typeface="Arial" panose="020B0604020202020204" pitchFamily="34" charset="0"/>
              </a:rPr>
              <a:t>Gantt Chart</a:t>
            </a:r>
          </a:p>
        </p:txBody>
      </p:sp>
      <p:sp>
        <p:nvSpPr>
          <p:cNvPr id="6" name="Rectangle 2">
            <a:extLst>
              <a:ext uri="{FF2B5EF4-FFF2-40B4-BE49-F238E27FC236}">
                <a16:creationId xmlns:a16="http://schemas.microsoft.com/office/drawing/2014/main" id="{11E823CE-0A50-4381-903F-735CAA3EDB15}"/>
              </a:ext>
            </a:extLst>
          </p:cNvPr>
          <p:cNvSpPr>
            <a:spLocks noChangeArrowheads="1"/>
          </p:cNvSpPr>
          <p:nvPr/>
        </p:nvSpPr>
        <p:spPr bwMode="auto">
          <a:xfrm>
            <a:off x="4794250" y="36401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1025" name="image3.png">
            <a:extLst>
              <a:ext uri="{FF2B5EF4-FFF2-40B4-BE49-F238E27FC236}">
                <a16:creationId xmlns:a16="http://schemas.microsoft.com/office/drawing/2014/main" id="{6921661E-C6D1-4189-8FEA-40D3C75F3A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94250" y="4097338"/>
            <a:ext cx="411163" cy="411162"/>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3">
            <a:extLst>
              <a:ext uri="{FF2B5EF4-FFF2-40B4-BE49-F238E27FC236}">
                <a16:creationId xmlns:a16="http://schemas.microsoft.com/office/drawing/2014/main" id="{8B6E7E25-B22D-49C7-9AF0-059CAC564225}"/>
              </a:ext>
            </a:extLst>
          </p:cNvPr>
          <p:cNvSpPr>
            <a:spLocks noChangeArrowheads="1"/>
          </p:cNvSpPr>
          <p:nvPr/>
        </p:nvSpPr>
        <p:spPr bwMode="auto">
          <a:xfrm>
            <a:off x="4794250" y="45085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3" name="Table 2">
            <a:extLst>
              <a:ext uri="{FF2B5EF4-FFF2-40B4-BE49-F238E27FC236}">
                <a16:creationId xmlns:a16="http://schemas.microsoft.com/office/drawing/2014/main" id="{4CAD47E0-DC2D-4B12-A0D2-7DEFEABA090F}"/>
              </a:ext>
            </a:extLst>
          </p:cNvPr>
          <p:cNvGraphicFramePr>
            <a:graphicFrameLocks noGrp="1"/>
          </p:cNvGraphicFramePr>
          <p:nvPr/>
        </p:nvGraphicFramePr>
        <p:xfrm>
          <a:off x="907211" y="1246226"/>
          <a:ext cx="10235443" cy="4365547"/>
        </p:xfrm>
        <a:graphic>
          <a:graphicData uri="http://schemas.openxmlformats.org/drawingml/2006/table">
            <a:tbl>
              <a:tblPr firstRow="1" firstCol="1">
                <a:tableStyleId>{5C22544A-7EE6-4342-B048-85BDC9FD1C3A}</a:tableStyleId>
              </a:tblPr>
              <a:tblGrid>
                <a:gridCol w="1537551">
                  <a:extLst>
                    <a:ext uri="{9D8B030D-6E8A-4147-A177-3AD203B41FA5}">
                      <a16:colId xmlns:a16="http://schemas.microsoft.com/office/drawing/2014/main" val="3988085072"/>
                    </a:ext>
                  </a:extLst>
                </a:gridCol>
                <a:gridCol w="1295775">
                  <a:extLst>
                    <a:ext uri="{9D8B030D-6E8A-4147-A177-3AD203B41FA5}">
                      <a16:colId xmlns:a16="http://schemas.microsoft.com/office/drawing/2014/main" val="2117168528"/>
                    </a:ext>
                  </a:extLst>
                </a:gridCol>
                <a:gridCol w="916940">
                  <a:extLst>
                    <a:ext uri="{9D8B030D-6E8A-4147-A177-3AD203B41FA5}">
                      <a16:colId xmlns:a16="http://schemas.microsoft.com/office/drawing/2014/main" val="1548539429"/>
                    </a:ext>
                  </a:extLst>
                </a:gridCol>
                <a:gridCol w="1101849">
                  <a:extLst>
                    <a:ext uri="{9D8B030D-6E8A-4147-A177-3AD203B41FA5}">
                      <a16:colId xmlns:a16="http://schemas.microsoft.com/office/drawing/2014/main" val="3148802516"/>
                    </a:ext>
                  </a:extLst>
                </a:gridCol>
                <a:gridCol w="1259257">
                  <a:extLst>
                    <a:ext uri="{9D8B030D-6E8A-4147-A177-3AD203B41FA5}">
                      <a16:colId xmlns:a16="http://schemas.microsoft.com/office/drawing/2014/main" val="1832328393"/>
                    </a:ext>
                  </a:extLst>
                </a:gridCol>
                <a:gridCol w="1400925">
                  <a:extLst>
                    <a:ext uri="{9D8B030D-6E8A-4147-A177-3AD203B41FA5}">
                      <a16:colId xmlns:a16="http://schemas.microsoft.com/office/drawing/2014/main" val="1385890774"/>
                    </a:ext>
                  </a:extLst>
                </a:gridCol>
                <a:gridCol w="1400925">
                  <a:extLst>
                    <a:ext uri="{9D8B030D-6E8A-4147-A177-3AD203B41FA5}">
                      <a16:colId xmlns:a16="http://schemas.microsoft.com/office/drawing/2014/main" val="2660951965"/>
                    </a:ext>
                  </a:extLst>
                </a:gridCol>
                <a:gridCol w="1322221">
                  <a:extLst>
                    <a:ext uri="{9D8B030D-6E8A-4147-A177-3AD203B41FA5}">
                      <a16:colId xmlns:a16="http://schemas.microsoft.com/office/drawing/2014/main" val="1793697167"/>
                    </a:ext>
                  </a:extLst>
                </a:gridCol>
              </a:tblGrid>
              <a:tr h="464924">
                <a:tc>
                  <a:txBody>
                    <a:bodyPr/>
                    <a:lstStyle/>
                    <a:p>
                      <a:pPr marL="0" marR="0" algn="ctr">
                        <a:lnSpc>
                          <a:spcPct val="115000"/>
                        </a:lnSpc>
                        <a:spcBef>
                          <a:spcPts val="0"/>
                        </a:spcBef>
                        <a:spcAft>
                          <a:spcPts val="0"/>
                        </a:spcAft>
                      </a:pPr>
                      <a:r>
                        <a:rPr lang="en-IN" sz="1400" dirty="0">
                          <a:solidFill>
                            <a:schemeClr val="tx1"/>
                          </a:solidFill>
                          <a:effectLst/>
                        </a:rPr>
                        <a:t>ACTIVITY</a:t>
                      </a:r>
                      <a:endParaRPr lang="en-US" sz="1400" dirty="0">
                        <a:solidFill>
                          <a:schemeClr val="tx1"/>
                        </a:solidFill>
                        <a:effectLst/>
                        <a:latin typeface="Arial" panose="020B0604020202020204" pitchFamily="34" charset="0"/>
                        <a:ea typeface="Arial" panose="020B0604020202020204" pitchFamily="34" charset="0"/>
                        <a:cs typeface="Times New Roman" panose="02020603050405020304" pitchFamily="18" charset="0"/>
                      </a:endParaRPr>
                    </a:p>
                  </a:txBody>
                  <a:tcPr marL="88900" marR="88900" marT="88900" marB="889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lnSpc>
                          <a:spcPct val="115000"/>
                        </a:lnSpc>
                        <a:spcBef>
                          <a:spcPts val="0"/>
                        </a:spcBef>
                        <a:spcAft>
                          <a:spcPts val="0"/>
                        </a:spcAft>
                      </a:pPr>
                      <a:r>
                        <a:rPr lang="en-IN" sz="1200" dirty="0">
                          <a:effectLst/>
                        </a:rPr>
                        <a:t>NOVEMBER</a:t>
                      </a:r>
                      <a:endParaRPr lang="en-US" sz="1200" dirty="0">
                        <a:effectLst/>
                      </a:endParaRPr>
                    </a:p>
                    <a:p>
                      <a:pPr marL="0" marR="0" algn="ctr">
                        <a:lnSpc>
                          <a:spcPct val="115000"/>
                        </a:lnSpc>
                        <a:spcBef>
                          <a:spcPts val="0"/>
                        </a:spcBef>
                        <a:spcAft>
                          <a:spcPts val="0"/>
                        </a:spcAft>
                      </a:pPr>
                      <a:r>
                        <a:rPr lang="en-IN" sz="1200" dirty="0">
                          <a:effectLst/>
                        </a:rPr>
                        <a:t>2020</a:t>
                      </a:r>
                      <a:endParaRPr lang="en-US" sz="1200" dirty="0">
                        <a:effectLst/>
                        <a:latin typeface="Arial" panose="020B0604020202020204" pitchFamily="34" charset="0"/>
                        <a:ea typeface="Arial" panose="020B0604020202020204" pitchFamily="34" charset="0"/>
                        <a:cs typeface="Times New Roman" panose="02020603050405020304" pitchFamily="18" charset="0"/>
                      </a:endParaRPr>
                    </a:p>
                  </a:txBody>
                  <a:tcPr marL="88900" marR="88900" marT="88900" marB="889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marL="0" marR="0" algn="ctr">
                        <a:lnSpc>
                          <a:spcPct val="115000"/>
                        </a:lnSpc>
                        <a:spcBef>
                          <a:spcPts val="0"/>
                        </a:spcBef>
                        <a:spcAft>
                          <a:spcPts val="0"/>
                        </a:spcAft>
                      </a:pPr>
                      <a:r>
                        <a:rPr lang="en-IN" sz="1200" dirty="0">
                          <a:effectLst/>
                        </a:rPr>
                        <a:t>DECEMBER</a:t>
                      </a:r>
                      <a:endParaRPr lang="en-US" sz="1200" dirty="0">
                        <a:effectLst/>
                      </a:endParaRPr>
                    </a:p>
                    <a:p>
                      <a:pPr marL="0" marR="0" algn="ctr">
                        <a:lnSpc>
                          <a:spcPct val="115000"/>
                        </a:lnSpc>
                        <a:spcBef>
                          <a:spcPts val="0"/>
                        </a:spcBef>
                        <a:spcAft>
                          <a:spcPts val="0"/>
                        </a:spcAft>
                      </a:pPr>
                      <a:r>
                        <a:rPr lang="en-IN" sz="1200" dirty="0">
                          <a:effectLst/>
                        </a:rPr>
                        <a:t>2020</a:t>
                      </a:r>
                      <a:endParaRPr lang="en-US" sz="1200" dirty="0">
                        <a:effectLst/>
                        <a:latin typeface="Arial" panose="020B0604020202020204" pitchFamily="34" charset="0"/>
                        <a:ea typeface="Arial" panose="020B0604020202020204" pitchFamily="34" charset="0"/>
                        <a:cs typeface="Times New Roman" panose="02020603050405020304" pitchFamily="18" charset="0"/>
                      </a:endParaRPr>
                    </a:p>
                  </a:txBody>
                  <a:tcPr marL="88900" marR="88900" marT="88900" marB="889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marL="0" marR="0" algn="ctr">
                        <a:lnSpc>
                          <a:spcPct val="115000"/>
                        </a:lnSpc>
                        <a:spcBef>
                          <a:spcPts val="0"/>
                        </a:spcBef>
                        <a:spcAft>
                          <a:spcPts val="0"/>
                        </a:spcAft>
                      </a:pPr>
                      <a:r>
                        <a:rPr lang="en-IN" sz="1200" dirty="0">
                          <a:effectLst/>
                        </a:rPr>
                        <a:t>JANUARY</a:t>
                      </a:r>
                      <a:endParaRPr lang="en-US" sz="1200" dirty="0">
                        <a:effectLst/>
                      </a:endParaRPr>
                    </a:p>
                    <a:p>
                      <a:pPr marL="0" marR="0" algn="ctr">
                        <a:lnSpc>
                          <a:spcPct val="115000"/>
                        </a:lnSpc>
                        <a:spcBef>
                          <a:spcPts val="0"/>
                        </a:spcBef>
                        <a:spcAft>
                          <a:spcPts val="0"/>
                        </a:spcAft>
                      </a:pPr>
                      <a:r>
                        <a:rPr lang="en-IN" sz="1200" dirty="0">
                          <a:effectLst/>
                        </a:rPr>
                        <a:t>2021</a:t>
                      </a:r>
                      <a:endParaRPr lang="en-US" sz="1200" dirty="0">
                        <a:effectLst/>
                        <a:latin typeface="Arial" panose="020B0604020202020204" pitchFamily="34" charset="0"/>
                        <a:ea typeface="Arial" panose="020B0604020202020204" pitchFamily="34" charset="0"/>
                        <a:cs typeface="Times New Roman" panose="02020603050405020304" pitchFamily="18" charset="0"/>
                      </a:endParaRPr>
                    </a:p>
                  </a:txBody>
                  <a:tcPr marL="88900" marR="88900" marT="88900" marB="889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marL="0" marR="0" algn="ctr">
                        <a:lnSpc>
                          <a:spcPct val="115000"/>
                        </a:lnSpc>
                        <a:spcBef>
                          <a:spcPts val="0"/>
                        </a:spcBef>
                        <a:spcAft>
                          <a:spcPts val="0"/>
                        </a:spcAft>
                      </a:pPr>
                      <a:r>
                        <a:rPr lang="en-IN" sz="1200" dirty="0">
                          <a:effectLst/>
                        </a:rPr>
                        <a:t>FEBURARY</a:t>
                      </a:r>
                      <a:endParaRPr lang="en-US" sz="1200" dirty="0">
                        <a:effectLst/>
                      </a:endParaRPr>
                    </a:p>
                    <a:p>
                      <a:pPr marL="0" marR="0" algn="ctr">
                        <a:lnSpc>
                          <a:spcPct val="115000"/>
                        </a:lnSpc>
                        <a:spcBef>
                          <a:spcPts val="0"/>
                        </a:spcBef>
                        <a:spcAft>
                          <a:spcPts val="0"/>
                        </a:spcAft>
                      </a:pPr>
                      <a:r>
                        <a:rPr lang="en-IN" sz="1200" dirty="0">
                          <a:effectLst/>
                        </a:rPr>
                        <a:t>2021</a:t>
                      </a:r>
                      <a:endParaRPr lang="en-US" sz="1200" dirty="0">
                        <a:effectLst/>
                        <a:latin typeface="Arial" panose="020B0604020202020204" pitchFamily="34" charset="0"/>
                        <a:ea typeface="Arial" panose="020B0604020202020204" pitchFamily="34" charset="0"/>
                        <a:cs typeface="Times New Roman" panose="02020603050405020304" pitchFamily="18" charset="0"/>
                      </a:endParaRPr>
                    </a:p>
                  </a:txBody>
                  <a:tcPr marL="88900" marR="88900" marT="88900" marB="889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marL="0" marR="0" algn="ctr">
                        <a:lnSpc>
                          <a:spcPct val="115000"/>
                        </a:lnSpc>
                        <a:spcBef>
                          <a:spcPts val="0"/>
                        </a:spcBef>
                        <a:spcAft>
                          <a:spcPts val="0"/>
                        </a:spcAft>
                      </a:pPr>
                      <a:r>
                        <a:rPr lang="en-IN" sz="1200" dirty="0">
                          <a:effectLst/>
                        </a:rPr>
                        <a:t>MARCH</a:t>
                      </a:r>
                      <a:endParaRPr lang="en-US" sz="1200" dirty="0">
                        <a:effectLst/>
                      </a:endParaRPr>
                    </a:p>
                    <a:p>
                      <a:pPr marL="0" marR="0" algn="ctr">
                        <a:lnSpc>
                          <a:spcPct val="115000"/>
                        </a:lnSpc>
                        <a:spcBef>
                          <a:spcPts val="0"/>
                        </a:spcBef>
                        <a:spcAft>
                          <a:spcPts val="0"/>
                        </a:spcAft>
                      </a:pPr>
                      <a:r>
                        <a:rPr lang="en-IN" sz="1200" dirty="0">
                          <a:effectLst/>
                        </a:rPr>
                        <a:t>2021</a:t>
                      </a:r>
                      <a:endParaRPr lang="en-US" sz="1200" dirty="0">
                        <a:effectLst/>
                        <a:latin typeface="Arial" panose="020B0604020202020204" pitchFamily="34" charset="0"/>
                        <a:ea typeface="Arial" panose="020B0604020202020204" pitchFamily="34" charset="0"/>
                        <a:cs typeface="Times New Roman" panose="02020603050405020304" pitchFamily="18" charset="0"/>
                      </a:endParaRPr>
                    </a:p>
                  </a:txBody>
                  <a:tcPr marL="88900" marR="88900" marT="88900" marB="889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marL="0" marR="0" algn="ctr">
                        <a:lnSpc>
                          <a:spcPct val="115000"/>
                        </a:lnSpc>
                        <a:spcBef>
                          <a:spcPts val="0"/>
                        </a:spcBef>
                        <a:spcAft>
                          <a:spcPts val="0"/>
                        </a:spcAft>
                      </a:pPr>
                      <a:r>
                        <a:rPr lang="en-IN" sz="1200" dirty="0">
                          <a:effectLst/>
                        </a:rPr>
                        <a:t>APRIL</a:t>
                      </a:r>
                      <a:endParaRPr lang="en-US" sz="1200" dirty="0">
                        <a:effectLst/>
                      </a:endParaRPr>
                    </a:p>
                    <a:p>
                      <a:pPr marL="0" marR="0" algn="ctr">
                        <a:lnSpc>
                          <a:spcPct val="115000"/>
                        </a:lnSpc>
                        <a:spcBef>
                          <a:spcPts val="0"/>
                        </a:spcBef>
                        <a:spcAft>
                          <a:spcPts val="0"/>
                        </a:spcAft>
                      </a:pPr>
                      <a:r>
                        <a:rPr lang="en-IN" sz="1200" dirty="0">
                          <a:effectLst/>
                        </a:rPr>
                        <a:t>2021</a:t>
                      </a:r>
                      <a:endParaRPr lang="en-US" sz="1200" dirty="0">
                        <a:effectLst/>
                        <a:latin typeface="Arial" panose="020B0604020202020204" pitchFamily="34" charset="0"/>
                        <a:ea typeface="Arial" panose="020B0604020202020204" pitchFamily="34" charset="0"/>
                        <a:cs typeface="Times New Roman" panose="02020603050405020304" pitchFamily="18" charset="0"/>
                      </a:endParaRPr>
                    </a:p>
                  </a:txBody>
                  <a:tcPr marL="88900" marR="88900" marT="88900" marB="889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marL="0" marR="0" algn="ctr">
                        <a:lnSpc>
                          <a:spcPct val="115000"/>
                        </a:lnSpc>
                        <a:spcBef>
                          <a:spcPts val="0"/>
                        </a:spcBef>
                        <a:spcAft>
                          <a:spcPts val="0"/>
                        </a:spcAft>
                      </a:pPr>
                      <a:r>
                        <a:rPr lang="en-IN" sz="1200" dirty="0">
                          <a:effectLst/>
                        </a:rPr>
                        <a:t>MAY</a:t>
                      </a:r>
                      <a:endParaRPr lang="en-US" sz="1200" dirty="0">
                        <a:effectLst/>
                      </a:endParaRPr>
                    </a:p>
                    <a:p>
                      <a:pPr marL="0" marR="0" algn="ctr">
                        <a:lnSpc>
                          <a:spcPct val="115000"/>
                        </a:lnSpc>
                        <a:spcBef>
                          <a:spcPts val="0"/>
                        </a:spcBef>
                        <a:spcAft>
                          <a:spcPts val="0"/>
                        </a:spcAft>
                      </a:pPr>
                      <a:r>
                        <a:rPr lang="en-IN" sz="1200" dirty="0">
                          <a:effectLst/>
                        </a:rPr>
                        <a:t>2021</a:t>
                      </a:r>
                      <a:endParaRPr lang="en-US" sz="1200" dirty="0">
                        <a:effectLst/>
                        <a:latin typeface="Arial" panose="020B0604020202020204" pitchFamily="34" charset="0"/>
                        <a:ea typeface="Arial" panose="020B0604020202020204" pitchFamily="34" charset="0"/>
                        <a:cs typeface="Times New Roman" panose="02020603050405020304" pitchFamily="18" charset="0"/>
                      </a:endParaRPr>
                    </a:p>
                  </a:txBody>
                  <a:tcPr marL="88900" marR="88900" marT="88900" marB="889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val="464654135"/>
                  </a:ext>
                </a:extLst>
              </a:tr>
              <a:tr h="315054">
                <a:tc rowSpan="2">
                  <a:txBody>
                    <a:bodyPr/>
                    <a:lstStyle/>
                    <a:p>
                      <a:pPr marL="0" marR="0" algn="ctr">
                        <a:lnSpc>
                          <a:spcPct val="115000"/>
                        </a:lnSpc>
                        <a:spcBef>
                          <a:spcPts val="0"/>
                        </a:spcBef>
                        <a:spcAft>
                          <a:spcPts val="0"/>
                        </a:spcAft>
                      </a:pPr>
                      <a:r>
                        <a:rPr lang="en-IN" sz="1200" dirty="0">
                          <a:effectLst/>
                        </a:rPr>
                        <a:t>LITERATURE SURVEY</a:t>
                      </a:r>
                      <a:endParaRPr lang="en-US" sz="1200" dirty="0">
                        <a:effectLst/>
                        <a:latin typeface="Arial" panose="020B0604020202020204" pitchFamily="34" charset="0"/>
                        <a:ea typeface="Arial" panose="020B0604020202020204" pitchFamily="34" charset="0"/>
                        <a:cs typeface="Times New Roman" panose="02020603050405020304" pitchFamily="18" charset="0"/>
                      </a:endParaRPr>
                    </a:p>
                  </a:txBody>
                  <a:tcPr marL="88900" marR="88900" marT="88900" marB="889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marL="0" marR="0" algn="ctr">
                        <a:lnSpc>
                          <a:spcPct val="115000"/>
                        </a:lnSpc>
                        <a:spcBef>
                          <a:spcPts val="0"/>
                        </a:spcBef>
                        <a:spcAft>
                          <a:spcPts val="0"/>
                        </a:spcAft>
                      </a:pPr>
                      <a:r>
                        <a:rPr lang="en-IN" sz="700" dirty="0">
                          <a:effectLst/>
                        </a:rPr>
                        <a:t> </a:t>
                      </a:r>
                      <a:endParaRPr lang="en-US" sz="1100" dirty="0">
                        <a:effectLst/>
                        <a:latin typeface="Arial" panose="020B0604020202020204" pitchFamily="34" charset="0"/>
                        <a:ea typeface="Arial" panose="020B0604020202020204" pitchFamily="34" charset="0"/>
                        <a:cs typeface="Times New Roman" panose="02020603050405020304" pitchFamily="18" charset="0"/>
                      </a:endParaRPr>
                    </a:p>
                  </a:txBody>
                  <a:tcPr marL="88900" marR="88900" marT="88900" marB="889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marL="0" marR="0" algn="ctr">
                        <a:lnSpc>
                          <a:spcPct val="115000"/>
                        </a:lnSpc>
                        <a:spcBef>
                          <a:spcPts val="0"/>
                        </a:spcBef>
                        <a:spcAft>
                          <a:spcPts val="0"/>
                        </a:spcAft>
                      </a:pPr>
                      <a:r>
                        <a:rPr lang="en-IN" sz="700" dirty="0">
                          <a:effectLst/>
                        </a:rPr>
                        <a:t> </a:t>
                      </a:r>
                      <a:endParaRPr lang="en-US" sz="1100" dirty="0">
                        <a:effectLst/>
                        <a:latin typeface="Arial" panose="020B0604020202020204" pitchFamily="34" charset="0"/>
                        <a:ea typeface="Arial" panose="020B0604020202020204" pitchFamily="34" charset="0"/>
                        <a:cs typeface="Times New Roman" panose="02020603050405020304" pitchFamily="18" charset="0"/>
                      </a:endParaRPr>
                    </a:p>
                  </a:txBody>
                  <a:tcPr marL="88900" marR="88900" marT="88900" marB="889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marL="0" marR="0" algn="ctr">
                        <a:lnSpc>
                          <a:spcPct val="115000"/>
                        </a:lnSpc>
                        <a:spcBef>
                          <a:spcPts val="0"/>
                        </a:spcBef>
                        <a:spcAft>
                          <a:spcPts val="0"/>
                        </a:spcAft>
                      </a:pPr>
                      <a:r>
                        <a:rPr lang="en-IN" sz="700" dirty="0">
                          <a:effectLst/>
                        </a:rPr>
                        <a:t> </a:t>
                      </a:r>
                      <a:endParaRPr lang="en-US" sz="1100" dirty="0">
                        <a:effectLst/>
                        <a:latin typeface="Arial" panose="020B0604020202020204" pitchFamily="34" charset="0"/>
                        <a:ea typeface="Arial" panose="020B0604020202020204" pitchFamily="34" charset="0"/>
                        <a:cs typeface="Times New Roman" panose="02020603050405020304" pitchFamily="18" charset="0"/>
                      </a:endParaRPr>
                    </a:p>
                  </a:txBody>
                  <a:tcPr marL="88900" marR="88900" marT="88900" marB="889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marL="0" marR="0" algn="ctr">
                        <a:lnSpc>
                          <a:spcPct val="115000"/>
                        </a:lnSpc>
                        <a:spcBef>
                          <a:spcPts val="0"/>
                        </a:spcBef>
                        <a:spcAft>
                          <a:spcPts val="0"/>
                        </a:spcAft>
                      </a:pPr>
                      <a:r>
                        <a:rPr lang="en-IN" sz="700" dirty="0">
                          <a:effectLst/>
                        </a:rPr>
                        <a:t> </a:t>
                      </a:r>
                      <a:endParaRPr lang="en-US" sz="1100" dirty="0">
                        <a:effectLst/>
                        <a:latin typeface="Arial" panose="020B0604020202020204" pitchFamily="34" charset="0"/>
                        <a:ea typeface="Arial" panose="020B0604020202020204" pitchFamily="34" charset="0"/>
                        <a:cs typeface="Times New Roman" panose="02020603050405020304" pitchFamily="18" charset="0"/>
                      </a:endParaRPr>
                    </a:p>
                  </a:txBody>
                  <a:tcPr marL="88900" marR="88900" marT="88900" marB="889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marL="0" marR="0" algn="ctr">
                        <a:lnSpc>
                          <a:spcPct val="115000"/>
                        </a:lnSpc>
                        <a:spcBef>
                          <a:spcPts val="0"/>
                        </a:spcBef>
                        <a:spcAft>
                          <a:spcPts val="0"/>
                        </a:spcAft>
                      </a:pPr>
                      <a:r>
                        <a:rPr lang="en-IN" sz="700" dirty="0">
                          <a:effectLst/>
                        </a:rPr>
                        <a:t> </a:t>
                      </a:r>
                      <a:endParaRPr lang="en-US" sz="1100" dirty="0">
                        <a:effectLst/>
                        <a:latin typeface="Arial" panose="020B0604020202020204" pitchFamily="34" charset="0"/>
                        <a:ea typeface="Arial" panose="020B0604020202020204" pitchFamily="34" charset="0"/>
                        <a:cs typeface="Times New Roman" panose="02020603050405020304" pitchFamily="18" charset="0"/>
                      </a:endParaRPr>
                    </a:p>
                  </a:txBody>
                  <a:tcPr marL="88900" marR="88900" marT="88900" marB="889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9EBF5"/>
                    </a:solidFill>
                  </a:tcPr>
                </a:tc>
                <a:tc>
                  <a:txBody>
                    <a:bodyPr/>
                    <a:lstStyle/>
                    <a:p>
                      <a:pPr marL="0" marR="0" algn="ctr">
                        <a:lnSpc>
                          <a:spcPct val="115000"/>
                        </a:lnSpc>
                        <a:spcBef>
                          <a:spcPts val="0"/>
                        </a:spcBef>
                        <a:spcAft>
                          <a:spcPts val="0"/>
                        </a:spcAft>
                      </a:pPr>
                      <a:r>
                        <a:rPr lang="en-IN" sz="700" dirty="0">
                          <a:effectLst/>
                        </a:rPr>
                        <a:t> </a:t>
                      </a:r>
                      <a:endParaRPr lang="en-US" sz="1100" dirty="0">
                        <a:effectLst/>
                        <a:latin typeface="Arial" panose="020B0604020202020204" pitchFamily="34" charset="0"/>
                        <a:ea typeface="Arial" panose="020B0604020202020204" pitchFamily="34" charset="0"/>
                        <a:cs typeface="Times New Roman" panose="02020603050405020304" pitchFamily="18" charset="0"/>
                      </a:endParaRPr>
                    </a:p>
                  </a:txBody>
                  <a:tcPr marL="88900" marR="88900" marT="88900" marB="889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9EBF5"/>
                    </a:solidFill>
                  </a:tcPr>
                </a:tc>
                <a:tc>
                  <a:txBody>
                    <a:bodyPr/>
                    <a:lstStyle/>
                    <a:p>
                      <a:pPr marL="0" marR="0" algn="ctr">
                        <a:lnSpc>
                          <a:spcPct val="115000"/>
                        </a:lnSpc>
                        <a:spcBef>
                          <a:spcPts val="0"/>
                        </a:spcBef>
                        <a:spcAft>
                          <a:spcPts val="0"/>
                        </a:spcAft>
                      </a:pPr>
                      <a:r>
                        <a:rPr lang="en-IN" sz="700" dirty="0">
                          <a:solidFill>
                            <a:schemeClr val="bg1"/>
                          </a:solidFill>
                          <a:effectLst/>
                        </a:rPr>
                        <a:t> </a:t>
                      </a:r>
                      <a:endParaRPr lang="en-US" sz="1100" dirty="0">
                        <a:solidFill>
                          <a:schemeClr val="bg1"/>
                        </a:solidFill>
                        <a:effectLst/>
                        <a:latin typeface="Arial" panose="020B0604020202020204" pitchFamily="34" charset="0"/>
                        <a:ea typeface="Arial" panose="020B0604020202020204" pitchFamily="34" charset="0"/>
                        <a:cs typeface="Times New Roman" panose="02020603050405020304" pitchFamily="18" charset="0"/>
                      </a:endParaRPr>
                    </a:p>
                  </a:txBody>
                  <a:tcPr marL="88900" marR="88900" marT="88900" marB="889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9EBF5"/>
                    </a:solidFill>
                  </a:tcPr>
                </a:tc>
                <a:extLst>
                  <a:ext uri="{0D108BD9-81ED-4DB2-BD59-A6C34878D82A}">
                    <a16:rowId xmlns:a16="http://schemas.microsoft.com/office/drawing/2014/main" val="95577040"/>
                  </a:ext>
                </a:extLst>
              </a:tr>
              <a:tr h="315054">
                <a:tc vMerge="1">
                  <a:txBody>
                    <a:bodyPr/>
                    <a:lstStyle/>
                    <a:p>
                      <a:endParaRPr lang="en-US"/>
                    </a:p>
                  </a:txBody>
                  <a:tcPr/>
                </a:tc>
                <a:tc>
                  <a:txBody>
                    <a:bodyPr/>
                    <a:lstStyle/>
                    <a:p>
                      <a:pPr marL="0" marR="0" algn="ctr">
                        <a:lnSpc>
                          <a:spcPct val="115000"/>
                        </a:lnSpc>
                        <a:spcBef>
                          <a:spcPts val="0"/>
                        </a:spcBef>
                        <a:spcAft>
                          <a:spcPts val="0"/>
                        </a:spcAft>
                      </a:pPr>
                      <a:r>
                        <a:rPr lang="en-IN" sz="700" dirty="0">
                          <a:effectLst/>
                        </a:rPr>
                        <a:t> </a:t>
                      </a:r>
                      <a:endParaRPr lang="en-US" sz="1100" dirty="0">
                        <a:effectLst/>
                        <a:latin typeface="Arial" panose="020B0604020202020204" pitchFamily="34" charset="0"/>
                        <a:ea typeface="Arial" panose="020B0604020202020204" pitchFamily="34" charset="0"/>
                        <a:cs typeface="Times New Roman" panose="02020603050405020304" pitchFamily="18" charset="0"/>
                      </a:endParaRPr>
                    </a:p>
                  </a:txBody>
                  <a:tcPr marL="88900" marR="88900" marT="88900" marB="889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marL="0" marR="0" algn="ctr">
                        <a:lnSpc>
                          <a:spcPct val="115000"/>
                        </a:lnSpc>
                        <a:spcBef>
                          <a:spcPts val="0"/>
                        </a:spcBef>
                        <a:spcAft>
                          <a:spcPts val="0"/>
                        </a:spcAft>
                      </a:pPr>
                      <a:r>
                        <a:rPr lang="en-IN" sz="700" dirty="0">
                          <a:effectLst/>
                        </a:rPr>
                        <a:t> </a:t>
                      </a:r>
                      <a:endParaRPr lang="en-US" sz="1100" dirty="0">
                        <a:effectLst/>
                        <a:latin typeface="Arial" panose="020B0604020202020204" pitchFamily="34" charset="0"/>
                        <a:ea typeface="Arial" panose="020B0604020202020204" pitchFamily="34" charset="0"/>
                        <a:cs typeface="Times New Roman" panose="02020603050405020304" pitchFamily="18" charset="0"/>
                      </a:endParaRPr>
                    </a:p>
                  </a:txBody>
                  <a:tcPr marL="88900" marR="88900" marT="88900" marB="889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marL="0" marR="0" algn="ctr">
                        <a:lnSpc>
                          <a:spcPct val="115000"/>
                        </a:lnSpc>
                        <a:spcBef>
                          <a:spcPts val="0"/>
                        </a:spcBef>
                        <a:spcAft>
                          <a:spcPts val="0"/>
                        </a:spcAft>
                      </a:pPr>
                      <a:r>
                        <a:rPr lang="en-IN" sz="700" dirty="0">
                          <a:effectLst/>
                        </a:rPr>
                        <a:t> </a:t>
                      </a:r>
                      <a:endParaRPr lang="en-US" sz="1100" dirty="0">
                        <a:effectLst/>
                        <a:latin typeface="Arial" panose="020B0604020202020204" pitchFamily="34" charset="0"/>
                        <a:ea typeface="Arial" panose="020B0604020202020204" pitchFamily="34" charset="0"/>
                        <a:cs typeface="Times New Roman" panose="02020603050405020304" pitchFamily="18" charset="0"/>
                      </a:endParaRPr>
                    </a:p>
                  </a:txBody>
                  <a:tcPr marL="88900" marR="88900" marT="88900" marB="889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marL="0" marR="0" algn="ctr">
                        <a:lnSpc>
                          <a:spcPct val="115000"/>
                        </a:lnSpc>
                        <a:spcBef>
                          <a:spcPts val="0"/>
                        </a:spcBef>
                        <a:spcAft>
                          <a:spcPts val="0"/>
                        </a:spcAft>
                      </a:pPr>
                      <a:r>
                        <a:rPr lang="en-IN" sz="700" dirty="0">
                          <a:effectLst/>
                        </a:rPr>
                        <a:t> </a:t>
                      </a:r>
                      <a:endParaRPr lang="en-US" sz="1100" dirty="0">
                        <a:effectLst/>
                        <a:latin typeface="Arial" panose="020B0604020202020204" pitchFamily="34" charset="0"/>
                        <a:ea typeface="Arial" panose="020B0604020202020204" pitchFamily="34" charset="0"/>
                        <a:cs typeface="Times New Roman" panose="02020603050405020304" pitchFamily="18" charset="0"/>
                      </a:endParaRPr>
                    </a:p>
                  </a:txBody>
                  <a:tcPr marL="88900" marR="88900" marT="88900" marB="889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marL="0" marR="0" algn="ctr">
                        <a:lnSpc>
                          <a:spcPct val="115000"/>
                        </a:lnSpc>
                        <a:spcBef>
                          <a:spcPts val="0"/>
                        </a:spcBef>
                        <a:spcAft>
                          <a:spcPts val="0"/>
                        </a:spcAft>
                      </a:pPr>
                      <a:r>
                        <a:rPr lang="en-IN" sz="700" dirty="0">
                          <a:effectLst/>
                        </a:rPr>
                        <a:t> </a:t>
                      </a:r>
                      <a:endParaRPr lang="en-US" sz="1100" dirty="0">
                        <a:effectLst/>
                        <a:latin typeface="Arial" panose="020B0604020202020204" pitchFamily="34" charset="0"/>
                        <a:ea typeface="Arial" panose="020B0604020202020204" pitchFamily="34" charset="0"/>
                        <a:cs typeface="Times New Roman" panose="02020603050405020304" pitchFamily="18" charset="0"/>
                      </a:endParaRPr>
                    </a:p>
                  </a:txBody>
                  <a:tcPr marL="88900" marR="88900" marT="88900" marB="889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IN" sz="700">
                          <a:effectLst/>
                        </a:rPr>
                        <a:t> </a:t>
                      </a:r>
                      <a:endParaRPr lang="en-US" sz="1100">
                        <a:effectLst/>
                        <a:latin typeface="Arial" panose="020B0604020202020204" pitchFamily="34" charset="0"/>
                        <a:ea typeface="Arial" panose="020B0604020202020204" pitchFamily="34" charset="0"/>
                        <a:cs typeface="Times New Roman" panose="02020603050405020304" pitchFamily="18" charset="0"/>
                      </a:endParaRPr>
                    </a:p>
                  </a:txBody>
                  <a:tcPr marL="88900" marR="88900" marT="88900" marB="889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IN" sz="700" dirty="0">
                          <a:effectLst/>
                        </a:rPr>
                        <a:t> </a:t>
                      </a:r>
                      <a:endParaRPr lang="en-US" sz="1100" dirty="0">
                        <a:effectLst/>
                        <a:latin typeface="Arial" panose="020B0604020202020204" pitchFamily="34" charset="0"/>
                        <a:ea typeface="Arial" panose="020B0604020202020204" pitchFamily="34" charset="0"/>
                        <a:cs typeface="Times New Roman" panose="02020603050405020304" pitchFamily="18" charset="0"/>
                      </a:endParaRPr>
                    </a:p>
                  </a:txBody>
                  <a:tcPr marL="88900" marR="88900" marT="88900" marB="889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92575074"/>
                  </a:ext>
                </a:extLst>
              </a:tr>
              <a:tr h="315054">
                <a:tc rowSpan="2">
                  <a:txBody>
                    <a:bodyPr/>
                    <a:lstStyle/>
                    <a:p>
                      <a:pPr marL="0" marR="0" algn="ctr">
                        <a:lnSpc>
                          <a:spcPct val="115000"/>
                        </a:lnSpc>
                        <a:spcBef>
                          <a:spcPts val="0"/>
                        </a:spcBef>
                        <a:spcAft>
                          <a:spcPts val="0"/>
                        </a:spcAft>
                      </a:pPr>
                      <a:r>
                        <a:rPr lang="en-IN" sz="1200" dirty="0">
                          <a:effectLst/>
                        </a:rPr>
                        <a:t>PROBLEM IDENTIFICATION</a:t>
                      </a:r>
                      <a:endParaRPr lang="en-US" sz="1200" dirty="0">
                        <a:effectLst/>
                        <a:latin typeface="Arial" panose="020B0604020202020204" pitchFamily="34" charset="0"/>
                        <a:ea typeface="Arial" panose="020B0604020202020204" pitchFamily="34" charset="0"/>
                        <a:cs typeface="Times New Roman" panose="02020603050405020304" pitchFamily="18" charset="0"/>
                      </a:endParaRPr>
                    </a:p>
                  </a:txBody>
                  <a:tcPr marL="88900" marR="88900" marT="88900" marB="889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marL="0" marR="0" algn="ctr">
                        <a:lnSpc>
                          <a:spcPct val="115000"/>
                        </a:lnSpc>
                        <a:spcBef>
                          <a:spcPts val="0"/>
                        </a:spcBef>
                        <a:spcAft>
                          <a:spcPts val="0"/>
                        </a:spcAft>
                      </a:pPr>
                      <a:r>
                        <a:rPr lang="en-IN" sz="700" dirty="0">
                          <a:effectLst/>
                        </a:rPr>
                        <a:t> </a:t>
                      </a:r>
                      <a:endParaRPr lang="en-US" sz="1100" dirty="0">
                        <a:effectLst/>
                        <a:latin typeface="Arial" panose="020B0604020202020204" pitchFamily="34" charset="0"/>
                        <a:ea typeface="Arial" panose="020B0604020202020204" pitchFamily="34" charset="0"/>
                        <a:cs typeface="Times New Roman" panose="02020603050405020304" pitchFamily="18" charset="0"/>
                      </a:endParaRPr>
                    </a:p>
                  </a:txBody>
                  <a:tcPr marL="88900" marR="88900" marT="88900" marB="889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marL="0" marR="0" algn="ctr">
                        <a:lnSpc>
                          <a:spcPct val="115000"/>
                        </a:lnSpc>
                        <a:spcBef>
                          <a:spcPts val="0"/>
                        </a:spcBef>
                        <a:spcAft>
                          <a:spcPts val="0"/>
                        </a:spcAft>
                      </a:pPr>
                      <a:r>
                        <a:rPr lang="en-IN" sz="700">
                          <a:effectLst/>
                        </a:rPr>
                        <a:t> </a:t>
                      </a:r>
                      <a:endParaRPr lang="en-US" sz="1100">
                        <a:effectLst/>
                        <a:latin typeface="Arial" panose="020B0604020202020204" pitchFamily="34" charset="0"/>
                        <a:ea typeface="Arial" panose="020B0604020202020204" pitchFamily="34" charset="0"/>
                        <a:cs typeface="Times New Roman" panose="02020603050405020304" pitchFamily="18" charset="0"/>
                      </a:endParaRPr>
                    </a:p>
                  </a:txBody>
                  <a:tcPr marL="88900" marR="88900" marT="88900" marB="889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IN" sz="700">
                          <a:effectLst/>
                        </a:rPr>
                        <a:t> </a:t>
                      </a:r>
                      <a:endParaRPr lang="en-US" sz="1100">
                        <a:effectLst/>
                        <a:latin typeface="Arial" panose="020B0604020202020204" pitchFamily="34" charset="0"/>
                        <a:ea typeface="Arial" panose="020B0604020202020204" pitchFamily="34" charset="0"/>
                        <a:cs typeface="Times New Roman" panose="02020603050405020304" pitchFamily="18" charset="0"/>
                      </a:endParaRPr>
                    </a:p>
                  </a:txBody>
                  <a:tcPr marL="88900" marR="88900" marT="88900" marB="889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IN" sz="700" dirty="0">
                          <a:effectLst/>
                        </a:rPr>
                        <a:t> </a:t>
                      </a:r>
                      <a:endParaRPr lang="en-US" sz="1100" dirty="0">
                        <a:effectLst/>
                        <a:latin typeface="Arial" panose="020B0604020202020204" pitchFamily="34" charset="0"/>
                        <a:ea typeface="Arial" panose="020B0604020202020204" pitchFamily="34" charset="0"/>
                        <a:cs typeface="Times New Roman" panose="02020603050405020304" pitchFamily="18" charset="0"/>
                      </a:endParaRPr>
                    </a:p>
                  </a:txBody>
                  <a:tcPr marL="88900" marR="88900" marT="88900" marB="889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IN" sz="700">
                          <a:effectLst/>
                        </a:rPr>
                        <a:t> </a:t>
                      </a:r>
                      <a:endParaRPr lang="en-US" sz="1100">
                        <a:effectLst/>
                        <a:latin typeface="Arial" panose="020B0604020202020204" pitchFamily="34" charset="0"/>
                        <a:ea typeface="Arial" panose="020B0604020202020204" pitchFamily="34" charset="0"/>
                        <a:cs typeface="Times New Roman" panose="02020603050405020304" pitchFamily="18" charset="0"/>
                      </a:endParaRPr>
                    </a:p>
                  </a:txBody>
                  <a:tcPr marL="88900" marR="88900" marT="88900" marB="889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IN" sz="700">
                          <a:effectLst/>
                        </a:rPr>
                        <a:t> </a:t>
                      </a:r>
                      <a:endParaRPr lang="en-US" sz="1100">
                        <a:effectLst/>
                        <a:latin typeface="Arial" panose="020B0604020202020204" pitchFamily="34" charset="0"/>
                        <a:ea typeface="Arial" panose="020B0604020202020204" pitchFamily="34" charset="0"/>
                        <a:cs typeface="Times New Roman" panose="02020603050405020304" pitchFamily="18" charset="0"/>
                      </a:endParaRPr>
                    </a:p>
                  </a:txBody>
                  <a:tcPr marL="88900" marR="88900" marT="88900" marB="889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IN" sz="700" dirty="0">
                          <a:effectLst/>
                        </a:rPr>
                        <a:t> </a:t>
                      </a:r>
                      <a:endParaRPr lang="en-US" sz="1100" dirty="0">
                        <a:effectLst/>
                        <a:latin typeface="Arial" panose="020B0604020202020204" pitchFamily="34" charset="0"/>
                        <a:ea typeface="Arial" panose="020B0604020202020204" pitchFamily="34" charset="0"/>
                        <a:cs typeface="Times New Roman" panose="02020603050405020304" pitchFamily="18" charset="0"/>
                      </a:endParaRPr>
                    </a:p>
                  </a:txBody>
                  <a:tcPr marL="88900" marR="88900" marT="88900" marB="889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01981911"/>
                  </a:ext>
                </a:extLst>
              </a:tr>
              <a:tr h="315054">
                <a:tc vMerge="1">
                  <a:txBody>
                    <a:bodyPr/>
                    <a:lstStyle/>
                    <a:p>
                      <a:endParaRPr lang="en-US"/>
                    </a:p>
                  </a:txBody>
                  <a:tcPr/>
                </a:tc>
                <a:tc>
                  <a:txBody>
                    <a:bodyPr/>
                    <a:lstStyle/>
                    <a:p>
                      <a:pPr marL="0" marR="0" algn="ctr">
                        <a:lnSpc>
                          <a:spcPct val="115000"/>
                        </a:lnSpc>
                        <a:spcBef>
                          <a:spcPts val="0"/>
                        </a:spcBef>
                        <a:spcAft>
                          <a:spcPts val="0"/>
                        </a:spcAft>
                      </a:pPr>
                      <a:r>
                        <a:rPr lang="en-IN" sz="700" dirty="0">
                          <a:effectLst/>
                        </a:rPr>
                        <a:t> </a:t>
                      </a:r>
                      <a:endParaRPr lang="en-US" sz="1100" dirty="0">
                        <a:effectLst/>
                        <a:latin typeface="Arial" panose="020B0604020202020204" pitchFamily="34" charset="0"/>
                        <a:ea typeface="Arial" panose="020B0604020202020204" pitchFamily="34" charset="0"/>
                        <a:cs typeface="Times New Roman" panose="02020603050405020304" pitchFamily="18" charset="0"/>
                      </a:endParaRPr>
                    </a:p>
                  </a:txBody>
                  <a:tcPr marL="88900" marR="88900" marT="88900" marB="889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marL="0" marR="0" algn="ctr">
                        <a:lnSpc>
                          <a:spcPct val="115000"/>
                        </a:lnSpc>
                        <a:spcBef>
                          <a:spcPts val="0"/>
                        </a:spcBef>
                        <a:spcAft>
                          <a:spcPts val="0"/>
                        </a:spcAft>
                      </a:pPr>
                      <a:r>
                        <a:rPr lang="en-IN" sz="700" dirty="0">
                          <a:effectLst/>
                        </a:rPr>
                        <a:t> </a:t>
                      </a:r>
                      <a:endParaRPr lang="en-US" sz="1100" dirty="0">
                        <a:effectLst/>
                        <a:latin typeface="Arial" panose="020B0604020202020204" pitchFamily="34" charset="0"/>
                        <a:ea typeface="Arial" panose="020B0604020202020204" pitchFamily="34" charset="0"/>
                        <a:cs typeface="Times New Roman" panose="02020603050405020304" pitchFamily="18" charset="0"/>
                      </a:endParaRPr>
                    </a:p>
                  </a:txBody>
                  <a:tcPr marL="88900" marR="88900" marT="88900" marB="889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IN" sz="700">
                          <a:effectLst/>
                        </a:rPr>
                        <a:t> </a:t>
                      </a:r>
                      <a:endParaRPr lang="en-US" sz="1100">
                        <a:effectLst/>
                        <a:latin typeface="Arial" panose="020B0604020202020204" pitchFamily="34" charset="0"/>
                        <a:ea typeface="Arial" panose="020B0604020202020204" pitchFamily="34" charset="0"/>
                        <a:cs typeface="Times New Roman" panose="02020603050405020304" pitchFamily="18" charset="0"/>
                      </a:endParaRPr>
                    </a:p>
                  </a:txBody>
                  <a:tcPr marL="88900" marR="88900" marT="88900" marB="889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IN" sz="700" dirty="0">
                          <a:effectLst/>
                        </a:rPr>
                        <a:t> </a:t>
                      </a:r>
                      <a:endParaRPr lang="en-US" sz="1100" dirty="0">
                        <a:effectLst/>
                        <a:latin typeface="Arial" panose="020B0604020202020204" pitchFamily="34" charset="0"/>
                        <a:ea typeface="Arial" panose="020B0604020202020204" pitchFamily="34" charset="0"/>
                        <a:cs typeface="Times New Roman" panose="02020603050405020304" pitchFamily="18" charset="0"/>
                      </a:endParaRPr>
                    </a:p>
                  </a:txBody>
                  <a:tcPr marL="88900" marR="88900" marT="88900" marB="889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IN" sz="700" dirty="0">
                          <a:effectLst/>
                        </a:rPr>
                        <a:t> </a:t>
                      </a:r>
                      <a:endParaRPr lang="en-US" sz="1100" dirty="0">
                        <a:effectLst/>
                        <a:latin typeface="Arial" panose="020B0604020202020204" pitchFamily="34" charset="0"/>
                        <a:ea typeface="Arial" panose="020B0604020202020204" pitchFamily="34" charset="0"/>
                        <a:cs typeface="Times New Roman" panose="02020603050405020304" pitchFamily="18" charset="0"/>
                      </a:endParaRPr>
                    </a:p>
                  </a:txBody>
                  <a:tcPr marL="88900" marR="88900" marT="88900" marB="889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IN" sz="700">
                          <a:effectLst/>
                        </a:rPr>
                        <a:t> </a:t>
                      </a:r>
                      <a:endParaRPr lang="en-US" sz="1100">
                        <a:effectLst/>
                        <a:latin typeface="Arial" panose="020B0604020202020204" pitchFamily="34" charset="0"/>
                        <a:ea typeface="Arial" panose="020B0604020202020204" pitchFamily="34" charset="0"/>
                        <a:cs typeface="Times New Roman" panose="02020603050405020304" pitchFamily="18" charset="0"/>
                      </a:endParaRPr>
                    </a:p>
                  </a:txBody>
                  <a:tcPr marL="88900" marR="88900" marT="88900" marB="889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IN" sz="700">
                          <a:effectLst/>
                        </a:rPr>
                        <a:t> </a:t>
                      </a:r>
                      <a:endParaRPr lang="en-US" sz="1100">
                        <a:effectLst/>
                        <a:latin typeface="Arial" panose="020B0604020202020204" pitchFamily="34" charset="0"/>
                        <a:ea typeface="Arial" panose="020B0604020202020204" pitchFamily="34" charset="0"/>
                        <a:cs typeface="Times New Roman" panose="02020603050405020304" pitchFamily="18" charset="0"/>
                      </a:endParaRPr>
                    </a:p>
                  </a:txBody>
                  <a:tcPr marL="88900" marR="88900" marT="88900" marB="889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7523234"/>
                  </a:ext>
                </a:extLst>
              </a:tr>
              <a:tr h="315054">
                <a:tc rowSpan="2">
                  <a:txBody>
                    <a:bodyPr/>
                    <a:lstStyle/>
                    <a:p>
                      <a:pPr marL="0" marR="0" algn="ctr">
                        <a:lnSpc>
                          <a:spcPct val="115000"/>
                        </a:lnSpc>
                        <a:spcBef>
                          <a:spcPts val="0"/>
                        </a:spcBef>
                        <a:spcAft>
                          <a:spcPts val="0"/>
                        </a:spcAft>
                      </a:pPr>
                      <a:r>
                        <a:rPr lang="en-IN" sz="1200" dirty="0">
                          <a:effectLst/>
                          <a:latin typeface="Arial" panose="020B0604020202020204" pitchFamily="34" charset="0"/>
                          <a:ea typeface="Arial" panose="020B0604020202020204" pitchFamily="34" charset="0"/>
                          <a:cs typeface="Times New Roman" panose="02020603050405020304" pitchFamily="18" charset="0"/>
                        </a:rPr>
                        <a:t>DESIGN</a:t>
                      </a:r>
                      <a:endParaRPr lang="en-US" sz="1200" dirty="0">
                        <a:effectLst/>
                        <a:latin typeface="Arial" panose="020B0604020202020204" pitchFamily="34" charset="0"/>
                        <a:ea typeface="Arial" panose="020B0604020202020204" pitchFamily="34" charset="0"/>
                        <a:cs typeface="Times New Roman" panose="02020603050405020304" pitchFamily="18" charset="0"/>
                      </a:endParaRPr>
                    </a:p>
                  </a:txBody>
                  <a:tcPr marL="88900" marR="88900" marT="88900" marB="889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marL="0" marR="0" algn="ctr">
                        <a:lnSpc>
                          <a:spcPct val="115000"/>
                        </a:lnSpc>
                        <a:spcBef>
                          <a:spcPts val="0"/>
                        </a:spcBef>
                        <a:spcAft>
                          <a:spcPts val="0"/>
                        </a:spcAft>
                      </a:pPr>
                      <a:r>
                        <a:rPr lang="en-IN" sz="700" dirty="0">
                          <a:effectLst/>
                        </a:rPr>
                        <a:t> </a:t>
                      </a:r>
                      <a:endParaRPr lang="en-US" sz="1100" dirty="0">
                        <a:effectLst/>
                        <a:latin typeface="Arial" panose="020B0604020202020204" pitchFamily="34" charset="0"/>
                        <a:ea typeface="Arial" panose="020B0604020202020204" pitchFamily="34" charset="0"/>
                        <a:cs typeface="Times New Roman" panose="02020603050405020304" pitchFamily="18" charset="0"/>
                      </a:endParaRPr>
                    </a:p>
                  </a:txBody>
                  <a:tcPr marL="88900" marR="88900" marT="88900" marB="889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IN" sz="700" dirty="0">
                          <a:effectLst/>
                        </a:rPr>
                        <a:t> </a:t>
                      </a:r>
                      <a:endParaRPr lang="en-US" sz="1100" dirty="0">
                        <a:effectLst/>
                        <a:latin typeface="Arial" panose="020B0604020202020204" pitchFamily="34" charset="0"/>
                        <a:ea typeface="Arial" panose="020B0604020202020204" pitchFamily="34" charset="0"/>
                        <a:cs typeface="Times New Roman" panose="02020603050405020304" pitchFamily="18" charset="0"/>
                      </a:endParaRPr>
                    </a:p>
                  </a:txBody>
                  <a:tcPr marL="88900" marR="88900" marT="88900" marB="889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marL="0" marR="0" algn="ctr">
                        <a:lnSpc>
                          <a:spcPct val="115000"/>
                        </a:lnSpc>
                        <a:spcBef>
                          <a:spcPts val="0"/>
                        </a:spcBef>
                        <a:spcAft>
                          <a:spcPts val="0"/>
                        </a:spcAft>
                      </a:pPr>
                      <a:r>
                        <a:rPr lang="en-IN" sz="700" dirty="0">
                          <a:effectLst/>
                        </a:rPr>
                        <a:t> </a:t>
                      </a:r>
                      <a:endParaRPr lang="en-US" sz="1100" dirty="0">
                        <a:effectLst/>
                        <a:latin typeface="Arial" panose="020B0604020202020204" pitchFamily="34" charset="0"/>
                        <a:ea typeface="Arial" panose="020B0604020202020204" pitchFamily="34" charset="0"/>
                        <a:cs typeface="Times New Roman" panose="02020603050405020304" pitchFamily="18" charset="0"/>
                      </a:endParaRPr>
                    </a:p>
                  </a:txBody>
                  <a:tcPr marL="88900" marR="88900" marT="88900" marB="889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marL="0" marR="0" algn="ctr">
                        <a:lnSpc>
                          <a:spcPct val="115000"/>
                        </a:lnSpc>
                        <a:spcBef>
                          <a:spcPts val="0"/>
                        </a:spcBef>
                        <a:spcAft>
                          <a:spcPts val="0"/>
                        </a:spcAft>
                      </a:pPr>
                      <a:r>
                        <a:rPr lang="en-IN" sz="700" dirty="0">
                          <a:effectLst/>
                        </a:rPr>
                        <a:t> </a:t>
                      </a:r>
                      <a:endParaRPr lang="en-US" sz="1100" dirty="0">
                        <a:effectLst/>
                        <a:latin typeface="Arial" panose="020B0604020202020204" pitchFamily="34" charset="0"/>
                        <a:ea typeface="Arial" panose="020B0604020202020204" pitchFamily="34" charset="0"/>
                        <a:cs typeface="Times New Roman" panose="02020603050405020304" pitchFamily="18" charset="0"/>
                      </a:endParaRPr>
                    </a:p>
                  </a:txBody>
                  <a:tcPr marL="88900" marR="88900" marT="88900" marB="889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marL="0" marR="0" algn="ctr">
                        <a:lnSpc>
                          <a:spcPct val="115000"/>
                        </a:lnSpc>
                        <a:spcBef>
                          <a:spcPts val="0"/>
                        </a:spcBef>
                        <a:spcAft>
                          <a:spcPts val="0"/>
                        </a:spcAft>
                      </a:pPr>
                      <a:r>
                        <a:rPr lang="en-IN" sz="700" dirty="0">
                          <a:effectLst/>
                        </a:rPr>
                        <a:t> </a:t>
                      </a:r>
                      <a:endParaRPr lang="en-US" sz="1100" dirty="0">
                        <a:effectLst/>
                        <a:latin typeface="Arial" panose="020B0604020202020204" pitchFamily="34" charset="0"/>
                        <a:ea typeface="Arial" panose="020B0604020202020204" pitchFamily="34" charset="0"/>
                        <a:cs typeface="Times New Roman" panose="02020603050405020304" pitchFamily="18" charset="0"/>
                      </a:endParaRPr>
                    </a:p>
                  </a:txBody>
                  <a:tcPr marL="88900" marR="88900" marT="88900" marB="889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marL="0" marR="0" algn="ctr">
                        <a:lnSpc>
                          <a:spcPct val="115000"/>
                        </a:lnSpc>
                        <a:spcBef>
                          <a:spcPts val="0"/>
                        </a:spcBef>
                        <a:spcAft>
                          <a:spcPts val="0"/>
                        </a:spcAft>
                      </a:pPr>
                      <a:r>
                        <a:rPr lang="en-IN" sz="700" dirty="0">
                          <a:effectLst/>
                        </a:rPr>
                        <a:t> </a:t>
                      </a:r>
                      <a:endParaRPr lang="en-US" sz="1100" dirty="0">
                        <a:effectLst/>
                        <a:latin typeface="Arial" panose="020B0604020202020204" pitchFamily="34" charset="0"/>
                        <a:ea typeface="Arial" panose="020B0604020202020204" pitchFamily="34" charset="0"/>
                        <a:cs typeface="Times New Roman" panose="02020603050405020304" pitchFamily="18" charset="0"/>
                      </a:endParaRPr>
                    </a:p>
                  </a:txBody>
                  <a:tcPr marL="88900" marR="88900" marT="88900" marB="889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marL="0" marR="0" algn="ctr">
                        <a:lnSpc>
                          <a:spcPct val="115000"/>
                        </a:lnSpc>
                        <a:spcBef>
                          <a:spcPts val="0"/>
                        </a:spcBef>
                        <a:spcAft>
                          <a:spcPts val="0"/>
                        </a:spcAft>
                      </a:pPr>
                      <a:r>
                        <a:rPr lang="en-IN" sz="700" dirty="0">
                          <a:effectLst/>
                        </a:rPr>
                        <a:t> </a:t>
                      </a:r>
                      <a:endParaRPr lang="en-US" sz="1100" dirty="0">
                        <a:effectLst/>
                        <a:latin typeface="Arial" panose="020B0604020202020204" pitchFamily="34" charset="0"/>
                        <a:ea typeface="Arial" panose="020B0604020202020204" pitchFamily="34" charset="0"/>
                        <a:cs typeface="Times New Roman" panose="02020603050405020304" pitchFamily="18" charset="0"/>
                      </a:endParaRPr>
                    </a:p>
                  </a:txBody>
                  <a:tcPr marL="88900" marR="88900" marT="88900" marB="889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3136886331"/>
                  </a:ext>
                </a:extLst>
              </a:tr>
              <a:tr h="315054">
                <a:tc vMerge="1">
                  <a:txBody>
                    <a:bodyPr/>
                    <a:lstStyle/>
                    <a:p>
                      <a:endParaRPr lang="en-US"/>
                    </a:p>
                  </a:txBody>
                  <a:tcPr/>
                </a:tc>
                <a:tc>
                  <a:txBody>
                    <a:bodyPr/>
                    <a:lstStyle/>
                    <a:p>
                      <a:pPr marL="0" marR="0" algn="ctr">
                        <a:lnSpc>
                          <a:spcPct val="115000"/>
                        </a:lnSpc>
                        <a:spcBef>
                          <a:spcPts val="0"/>
                        </a:spcBef>
                        <a:spcAft>
                          <a:spcPts val="0"/>
                        </a:spcAft>
                      </a:pPr>
                      <a:r>
                        <a:rPr lang="en-IN" sz="700" dirty="0">
                          <a:effectLst/>
                        </a:rPr>
                        <a:t> </a:t>
                      </a:r>
                      <a:endParaRPr lang="en-US" sz="1100" dirty="0">
                        <a:effectLst/>
                        <a:latin typeface="Arial" panose="020B0604020202020204" pitchFamily="34" charset="0"/>
                        <a:ea typeface="Arial" panose="020B0604020202020204" pitchFamily="34" charset="0"/>
                        <a:cs typeface="Times New Roman" panose="02020603050405020304" pitchFamily="18" charset="0"/>
                      </a:endParaRPr>
                    </a:p>
                  </a:txBody>
                  <a:tcPr marL="88900" marR="88900" marT="88900" marB="889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IN" sz="700" dirty="0">
                          <a:effectLst/>
                        </a:rPr>
                        <a:t> </a:t>
                      </a:r>
                      <a:endParaRPr lang="en-US" sz="1100" dirty="0">
                        <a:effectLst/>
                        <a:latin typeface="Arial" panose="020B0604020202020204" pitchFamily="34" charset="0"/>
                        <a:ea typeface="Arial" panose="020B0604020202020204" pitchFamily="34" charset="0"/>
                        <a:cs typeface="Times New Roman" panose="02020603050405020304" pitchFamily="18" charset="0"/>
                      </a:endParaRPr>
                    </a:p>
                  </a:txBody>
                  <a:tcPr marL="88900" marR="88900" marT="88900" marB="889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marL="0" marR="0" algn="ctr">
                        <a:lnSpc>
                          <a:spcPct val="115000"/>
                        </a:lnSpc>
                        <a:spcBef>
                          <a:spcPts val="0"/>
                        </a:spcBef>
                        <a:spcAft>
                          <a:spcPts val="0"/>
                        </a:spcAft>
                      </a:pPr>
                      <a:r>
                        <a:rPr lang="en-IN" sz="700" dirty="0">
                          <a:effectLst/>
                        </a:rPr>
                        <a:t> </a:t>
                      </a:r>
                      <a:endParaRPr lang="en-US" sz="1100" dirty="0">
                        <a:effectLst/>
                        <a:latin typeface="Arial" panose="020B0604020202020204" pitchFamily="34" charset="0"/>
                        <a:ea typeface="Arial" panose="020B0604020202020204" pitchFamily="34" charset="0"/>
                        <a:cs typeface="Times New Roman" panose="02020603050405020304" pitchFamily="18" charset="0"/>
                      </a:endParaRPr>
                    </a:p>
                  </a:txBody>
                  <a:tcPr marL="88900" marR="88900" marT="88900" marB="889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marL="0" marR="0" algn="ctr">
                        <a:lnSpc>
                          <a:spcPct val="115000"/>
                        </a:lnSpc>
                        <a:spcBef>
                          <a:spcPts val="0"/>
                        </a:spcBef>
                        <a:spcAft>
                          <a:spcPts val="0"/>
                        </a:spcAft>
                      </a:pPr>
                      <a:r>
                        <a:rPr lang="en-IN" sz="700" dirty="0">
                          <a:effectLst/>
                        </a:rPr>
                        <a:t> </a:t>
                      </a:r>
                      <a:endParaRPr lang="en-US" sz="1100" dirty="0">
                        <a:effectLst/>
                        <a:latin typeface="Arial" panose="020B0604020202020204" pitchFamily="34" charset="0"/>
                        <a:ea typeface="Arial" panose="020B0604020202020204" pitchFamily="34" charset="0"/>
                        <a:cs typeface="Times New Roman" panose="02020603050405020304" pitchFamily="18" charset="0"/>
                      </a:endParaRPr>
                    </a:p>
                  </a:txBody>
                  <a:tcPr marL="88900" marR="88900" marT="88900" marB="889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marL="0" marR="0" algn="ctr">
                        <a:lnSpc>
                          <a:spcPct val="115000"/>
                        </a:lnSpc>
                        <a:spcBef>
                          <a:spcPts val="0"/>
                        </a:spcBef>
                        <a:spcAft>
                          <a:spcPts val="0"/>
                        </a:spcAft>
                      </a:pPr>
                      <a:r>
                        <a:rPr lang="en-IN" sz="700" dirty="0">
                          <a:effectLst/>
                        </a:rPr>
                        <a:t> </a:t>
                      </a:r>
                      <a:endParaRPr lang="en-US" sz="1100" dirty="0">
                        <a:effectLst/>
                        <a:latin typeface="Arial" panose="020B0604020202020204" pitchFamily="34" charset="0"/>
                        <a:ea typeface="Arial" panose="020B0604020202020204" pitchFamily="34" charset="0"/>
                        <a:cs typeface="Times New Roman" panose="02020603050405020304" pitchFamily="18" charset="0"/>
                      </a:endParaRPr>
                    </a:p>
                  </a:txBody>
                  <a:tcPr marL="88900" marR="88900" marT="88900" marB="889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marL="0" marR="0" algn="ctr">
                        <a:lnSpc>
                          <a:spcPct val="115000"/>
                        </a:lnSpc>
                        <a:spcBef>
                          <a:spcPts val="0"/>
                        </a:spcBef>
                        <a:spcAft>
                          <a:spcPts val="0"/>
                        </a:spcAft>
                      </a:pPr>
                      <a:r>
                        <a:rPr lang="en-IN" sz="700" dirty="0">
                          <a:effectLst/>
                        </a:rPr>
                        <a:t> </a:t>
                      </a:r>
                      <a:endParaRPr lang="en-US" sz="1100" dirty="0">
                        <a:effectLst/>
                        <a:latin typeface="Arial" panose="020B0604020202020204" pitchFamily="34" charset="0"/>
                        <a:ea typeface="Arial" panose="020B0604020202020204" pitchFamily="34" charset="0"/>
                        <a:cs typeface="Times New Roman" panose="02020603050405020304" pitchFamily="18" charset="0"/>
                      </a:endParaRPr>
                    </a:p>
                  </a:txBody>
                  <a:tcPr marL="88900" marR="88900" marT="88900" marB="889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marL="0" marR="0" algn="ctr">
                        <a:lnSpc>
                          <a:spcPct val="115000"/>
                        </a:lnSpc>
                        <a:spcBef>
                          <a:spcPts val="0"/>
                        </a:spcBef>
                        <a:spcAft>
                          <a:spcPts val="0"/>
                        </a:spcAft>
                      </a:pPr>
                      <a:r>
                        <a:rPr lang="en-IN" sz="700" dirty="0">
                          <a:effectLst/>
                        </a:rPr>
                        <a:t> </a:t>
                      </a:r>
                      <a:endParaRPr lang="en-US" sz="1100" dirty="0">
                        <a:effectLst/>
                        <a:latin typeface="Arial" panose="020B0604020202020204" pitchFamily="34" charset="0"/>
                        <a:ea typeface="Arial" panose="020B0604020202020204" pitchFamily="34" charset="0"/>
                        <a:cs typeface="Times New Roman" panose="02020603050405020304" pitchFamily="18" charset="0"/>
                      </a:endParaRPr>
                    </a:p>
                  </a:txBody>
                  <a:tcPr marL="88900" marR="88900" marT="88900" marB="889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1469710012"/>
                  </a:ext>
                </a:extLst>
              </a:tr>
              <a:tr h="315054">
                <a:tc rowSpan="2">
                  <a:txBody>
                    <a:bodyPr/>
                    <a:lstStyle/>
                    <a:p>
                      <a:pPr marL="0" marR="0" algn="ctr">
                        <a:lnSpc>
                          <a:spcPct val="115000"/>
                        </a:lnSpc>
                        <a:spcBef>
                          <a:spcPts val="0"/>
                        </a:spcBef>
                        <a:spcAft>
                          <a:spcPts val="0"/>
                        </a:spcAft>
                      </a:pPr>
                      <a:r>
                        <a:rPr lang="en-IN" sz="1200" dirty="0">
                          <a:effectLst/>
                          <a:latin typeface="Arial" panose="020B0604020202020204" pitchFamily="34" charset="0"/>
                          <a:ea typeface="Arial" panose="020B0604020202020204" pitchFamily="34" charset="0"/>
                          <a:cs typeface="Times New Roman" panose="02020603050405020304" pitchFamily="18" charset="0"/>
                        </a:rPr>
                        <a:t>IMPLEMENTATION</a:t>
                      </a:r>
                      <a:endParaRPr lang="en-US" sz="1200" dirty="0">
                        <a:effectLst/>
                        <a:latin typeface="Arial" panose="020B0604020202020204" pitchFamily="34" charset="0"/>
                        <a:ea typeface="Arial" panose="020B0604020202020204" pitchFamily="34" charset="0"/>
                        <a:cs typeface="Times New Roman" panose="02020603050405020304" pitchFamily="18" charset="0"/>
                      </a:endParaRPr>
                    </a:p>
                  </a:txBody>
                  <a:tcPr marL="88900" marR="88900" marT="88900" marB="889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marL="0" marR="0" algn="ctr">
                        <a:lnSpc>
                          <a:spcPct val="115000"/>
                        </a:lnSpc>
                        <a:spcBef>
                          <a:spcPts val="0"/>
                        </a:spcBef>
                        <a:spcAft>
                          <a:spcPts val="0"/>
                        </a:spcAft>
                      </a:pPr>
                      <a:r>
                        <a:rPr lang="en-IN" sz="700" dirty="0">
                          <a:effectLst/>
                        </a:rPr>
                        <a:t> </a:t>
                      </a:r>
                      <a:endParaRPr lang="en-US" sz="1100" dirty="0">
                        <a:effectLst/>
                        <a:latin typeface="Arial" panose="020B0604020202020204" pitchFamily="34" charset="0"/>
                        <a:ea typeface="Arial" panose="020B0604020202020204" pitchFamily="34" charset="0"/>
                        <a:cs typeface="Times New Roman" panose="02020603050405020304" pitchFamily="18" charset="0"/>
                      </a:endParaRPr>
                    </a:p>
                  </a:txBody>
                  <a:tcPr marL="88900" marR="88900" marT="88900" marB="889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IN" sz="700" dirty="0">
                          <a:effectLst/>
                        </a:rPr>
                        <a:t> </a:t>
                      </a:r>
                      <a:endParaRPr lang="en-US" sz="1100" dirty="0">
                        <a:effectLst/>
                        <a:latin typeface="Arial" panose="020B0604020202020204" pitchFamily="34" charset="0"/>
                        <a:ea typeface="Arial" panose="020B0604020202020204" pitchFamily="34" charset="0"/>
                        <a:cs typeface="Times New Roman" panose="02020603050405020304" pitchFamily="18" charset="0"/>
                      </a:endParaRPr>
                    </a:p>
                  </a:txBody>
                  <a:tcPr marL="88900" marR="88900" marT="88900" marB="889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algn="ctr">
                        <a:lnSpc>
                          <a:spcPct val="115000"/>
                        </a:lnSpc>
                        <a:spcBef>
                          <a:spcPts val="0"/>
                        </a:spcBef>
                        <a:spcAft>
                          <a:spcPts val="0"/>
                        </a:spcAft>
                      </a:pPr>
                      <a:r>
                        <a:rPr lang="en-IN" sz="700" dirty="0">
                          <a:effectLst/>
                        </a:rPr>
                        <a:t> </a:t>
                      </a:r>
                      <a:endParaRPr lang="en-US" sz="1100" dirty="0">
                        <a:effectLst/>
                        <a:latin typeface="Arial" panose="020B0604020202020204" pitchFamily="34" charset="0"/>
                        <a:ea typeface="Arial" panose="020B0604020202020204" pitchFamily="34" charset="0"/>
                        <a:cs typeface="Times New Roman" panose="02020603050405020304" pitchFamily="18" charset="0"/>
                      </a:endParaRPr>
                    </a:p>
                  </a:txBody>
                  <a:tcPr marL="88900" marR="88900" marT="88900" marB="889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marL="0" marR="0" algn="ctr">
                        <a:lnSpc>
                          <a:spcPct val="115000"/>
                        </a:lnSpc>
                        <a:spcBef>
                          <a:spcPts val="0"/>
                        </a:spcBef>
                        <a:spcAft>
                          <a:spcPts val="0"/>
                        </a:spcAft>
                      </a:pPr>
                      <a:r>
                        <a:rPr lang="en-IN" sz="700" dirty="0">
                          <a:effectLst/>
                        </a:rPr>
                        <a:t> </a:t>
                      </a:r>
                      <a:endParaRPr lang="en-US" sz="1100" dirty="0">
                        <a:effectLst/>
                        <a:latin typeface="Arial" panose="020B0604020202020204" pitchFamily="34" charset="0"/>
                        <a:ea typeface="Arial" panose="020B0604020202020204" pitchFamily="34" charset="0"/>
                        <a:cs typeface="Times New Roman" panose="02020603050405020304" pitchFamily="18" charset="0"/>
                      </a:endParaRPr>
                    </a:p>
                  </a:txBody>
                  <a:tcPr marL="88900" marR="88900" marT="88900" marB="889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marL="0" marR="0" algn="ctr">
                        <a:lnSpc>
                          <a:spcPct val="115000"/>
                        </a:lnSpc>
                        <a:spcBef>
                          <a:spcPts val="0"/>
                        </a:spcBef>
                        <a:spcAft>
                          <a:spcPts val="0"/>
                        </a:spcAft>
                      </a:pPr>
                      <a:r>
                        <a:rPr lang="en-IN" sz="700" dirty="0">
                          <a:effectLst/>
                        </a:rPr>
                        <a:t> </a:t>
                      </a:r>
                      <a:endParaRPr lang="en-US" sz="1100" dirty="0">
                        <a:effectLst/>
                        <a:latin typeface="Arial" panose="020B0604020202020204" pitchFamily="34" charset="0"/>
                        <a:ea typeface="Arial" panose="020B0604020202020204" pitchFamily="34" charset="0"/>
                        <a:cs typeface="Times New Roman" panose="02020603050405020304" pitchFamily="18" charset="0"/>
                      </a:endParaRPr>
                    </a:p>
                  </a:txBody>
                  <a:tcPr marL="88900" marR="88900" marT="88900" marB="889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marL="0" marR="0" algn="ctr">
                        <a:lnSpc>
                          <a:spcPct val="115000"/>
                        </a:lnSpc>
                        <a:spcBef>
                          <a:spcPts val="0"/>
                        </a:spcBef>
                        <a:spcAft>
                          <a:spcPts val="0"/>
                        </a:spcAft>
                      </a:pPr>
                      <a:r>
                        <a:rPr lang="en-IN" sz="700" dirty="0">
                          <a:effectLst/>
                        </a:rPr>
                        <a:t> </a:t>
                      </a:r>
                      <a:endParaRPr lang="en-US" sz="1100" dirty="0">
                        <a:effectLst/>
                        <a:latin typeface="Arial" panose="020B0604020202020204" pitchFamily="34" charset="0"/>
                        <a:ea typeface="Arial" panose="020B0604020202020204" pitchFamily="34" charset="0"/>
                        <a:cs typeface="Times New Roman" panose="02020603050405020304" pitchFamily="18" charset="0"/>
                      </a:endParaRPr>
                    </a:p>
                  </a:txBody>
                  <a:tcPr marL="88900" marR="88900" marT="88900" marB="889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marL="0" marR="0" algn="ctr">
                        <a:lnSpc>
                          <a:spcPct val="115000"/>
                        </a:lnSpc>
                        <a:spcBef>
                          <a:spcPts val="0"/>
                        </a:spcBef>
                        <a:spcAft>
                          <a:spcPts val="0"/>
                        </a:spcAft>
                      </a:pPr>
                      <a:r>
                        <a:rPr lang="en-IN" sz="700" dirty="0">
                          <a:effectLst/>
                        </a:rPr>
                        <a:t> </a:t>
                      </a:r>
                      <a:endParaRPr lang="en-US" sz="1100" dirty="0">
                        <a:effectLst/>
                        <a:latin typeface="Arial" panose="020B0604020202020204" pitchFamily="34" charset="0"/>
                        <a:ea typeface="Arial" panose="020B0604020202020204" pitchFamily="34" charset="0"/>
                        <a:cs typeface="Times New Roman" panose="02020603050405020304" pitchFamily="18" charset="0"/>
                      </a:endParaRPr>
                    </a:p>
                  </a:txBody>
                  <a:tcPr marL="88900" marR="88900" marT="88900" marB="889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705722040"/>
                  </a:ext>
                </a:extLst>
              </a:tr>
              <a:tr h="315054">
                <a:tc vMerge="1">
                  <a:txBody>
                    <a:bodyPr/>
                    <a:lstStyle/>
                    <a:p>
                      <a:endParaRPr lang="en-US"/>
                    </a:p>
                  </a:txBody>
                  <a:tcPr/>
                </a:tc>
                <a:tc>
                  <a:txBody>
                    <a:bodyPr/>
                    <a:lstStyle/>
                    <a:p>
                      <a:pPr marL="0" marR="0" algn="ctr">
                        <a:lnSpc>
                          <a:spcPct val="115000"/>
                        </a:lnSpc>
                        <a:spcBef>
                          <a:spcPts val="0"/>
                        </a:spcBef>
                        <a:spcAft>
                          <a:spcPts val="0"/>
                        </a:spcAft>
                      </a:pPr>
                      <a:r>
                        <a:rPr lang="en-IN" sz="700">
                          <a:effectLst/>
                        </a:rPr>
                        <a:t> </a:t>
                      </a:r>
                      <a:endParaRPr lang="en-US" sz="1100">
                        <a:effectLst/>
                        <a:latin typeface="Arial" panose="020B0604020202020204" pitchFamily="34" charset="0"/>
                        <a:ea typeface="Arial" panose="020B0604020202020204" pitchFamily="34" charset="0"/>
                        <a:cs typeface="Times New Roman" panose="02020603050405020304" pitchFamily="18" charset="0"/>
                      </a:endParaRPr>
                    </a:p>
                  </a:txBody>
                  <a:tcPr marL="88900" marR="88900" marT="88900" marB="889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IN" sz="700" dirty="0">
                          <a:effectLst/>
                        </a:rPr>
                        <a:t> </a:t>
                      </a:r>
                      <a:endParaRPr lang="en-US" sz="1100" dirty="0">
                        <a:effectLst/>
                        <a:latin typeface="Arial" panose="020B0604020202020204" pitchFamily="34" charset="0"/>
                        <a:ea typeface="Arial" panose="020B0604020202020204" pitchFamily="34" charset="0"/>
                        <a:cs typeface="Times New Roman" panose="02020603050405020304" pitchFamily="18" charset="0"/>
                      </a:endParaRPr>
                    </a:p>
                  </a:txBody>
                  <a:tcPr marL="88900" marR="88900" marT="88900" marB="889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IN" sz="700" dirty="0">
                          <a:effectLst/>
                        </a:rPr>
                        <a:t> </a:t>
                      </a:r>
                      <a:endParaRPr lang="en-US" sz="1100" dirty="0">
                        <a:effectLst/>
                        <a:latin typeface="Arial" panose="020B0604020202020204" pitchFamily="34" charset="0"/>
                        <a:ea typeface="Arial" panose="020B0604020202020204" pitchFamily="34" charset="0"/>
                        <a:cs typeface="Times New Roman" panose="02020603050405020304" pitchFamily="18" charset="0"/>
                      </a:endParaRPr>
                    </a:p>
                  </a:txBody>
                  <a:tcPr marL="88900" marR="88900" marT="88900" marB="889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marL="0" marR="0" algn="ctr">
                        <a:lnSpc>
                          <a:spcPct val="115000"/>
                        </a:lnSpc>
                        <a:spcBef>
                          <a:spcPts val="0"/>
                        </a:spcBef>
                        <a:spcAft>
                          <a:spcPts val="0"/>
                        </a:spcAft>
                      </a:pPr>
                      <a:r>
                        <a:rPr lang="en-IN" sz="700" dirty="0">
                          <a:effectLst/>
                        </a:rPr>
                        <a:t> </a:t>
                      </a:r>
                      <a:endParaRPr lang="en-US" sz="1100" dirty="0">
                        <a:effectLst/>
                        <a:latin typeface="Arial" panose="020B0604020202020204" pitchFamily="34" charset="0"/>
                        <a:ea typeface="Arial" panose="020B0604020202020204" pitchFamily="34" charset="0"/>
                        <a:cs typeface="Times New Roman" panose="02020603050405020304" pitchFamily="18" charset="0"/>
                      </a:endParaRPr>
                    </a:p>
                  </a:txBody>
                  <a:tcPr marL="88900" marR="88900" marT="88900" marB="889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marL="0" marR="0" algn="ctr">
                        <a:lnSpc>
                          <a:spcPct val="115000"/>
                        </a:lnSpc>
                        <a:spcBef>
                          <a:spcPts val="0"/>
                        </a:spcBef>
                        <a:spcAft>
                          <a:spcPts val="0"/>
                        </a:spcAft>
                      </a:pPr>
                      <a:r>
                        <a:rPr lang="en-IN" sz="700" dirty="0">
                          <a:effectLst/>
                        </a:rPr>
                        <a:t> </a:t>
                      </a:r>
                      <a:endParaRPr lang="en-US" sz="1100" dirty="0">
                        <a:effectLst/>
                        <a:latin typeface="Arial" panose="020B0604020202020204" pitchFamily="34" charset="0"/>
                        <a:ea typeface="Arial" panose="020B0604020202020204" pitchFamily="34" charset="0"/>
                        <a:cs typeface="Times New Roman" panose="02020603050405020304" pitchFamily="18" charset="0"/>
                      </a:endParaRPr>
                    </a:p>
                  </a:txBody>
                  <a:tcPr marL="88900" marR="88900" marT="88900" marB="889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marL="0" marR="0" algn="ctr">
                        <a:lnSpc>
                          <a:spcPct val="115000"/>
                        </a:lnSpc>
                        <a:spcBef>
                          <a:spcPts val="0"/>
                        </a:spcBef>
                        <a:spcAft>
                          <a:spcPts val="0"/>
                        </a:spcAft>
                      </a:pPr>
                      <a:r>
                        <a:rPr lang="en-IN" sz="700" dirty="0">
                          <a:effectLst/>
                        </a:rPr>
                        <a:t> </a:t>
                      </a:r>
                      <a:endParaRPr lang="en-US" sz="1100" dirty="0">
                        <a:effectLst/>
                        <a:latin typeface="Arial" panose="020B0604020202020204" pitchFamily="34" charset="0"/>
                        <a:ea typeface="Arial" panose="020B0604020202020204" pitchFamily="34" charset="0"/>
                        <a:cs typeface="Times New Roman" panose="02020603050405020304" pitchFamily="18" charset="0"/>
                      </a:endParaRPr>
                    </a:p>
                  </a:txBody>
                  <a:tcPr marL="88900" marR="88900" marT="88900" marB="889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marL="0" marR="0" algn="ctr">
                        <a:lnSpc>
                          <a:spcPct val="115000"/>
                        </a:lnSpc>
                        <a:spcBef>
                          <a:spcPts val="0"/>
                        </a:spcBef>
                        <a:spcAft>
                          <a:spcPts val="0"/>
                        </a:spcAft>
                      </a:pPr>
                      <a:r>
                        <a:rPr lang="en-IN" sz="700" dirty="0">
                          <a:effectLst/>
                        </a:rPr>
                        <a:t> </a:t>
                      </a:r>
                      <a:endParaRPr lang="en-US" sz="1100" dirty="0">
                        <a:effectLst/>
                        <a:latin typeface="Arial" panose="020B0604020202020204" pitchFamily="34" charset="0"/>
                        <a:ea typeface="Arial" panose="020B0604020202020204" pitchFamily="34" charset="0"/>
                        <a:cs typeface="Times New Roman" panose="02020603050405020304" pitchFamily="18" charset="0"/>
                      </a:endParaRPr>
                    </a:p>
                  </a:txBody>
                  <a:tcPr marL="88900" marR="88900" marT="88900" marB="889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3364429284"/>
                  </a:ext>
                </a:extLst>
              </a:tr>
              <a:tr h="315054">
                <a:tc rowSpan="2">
                  <a:txBody>
                    <a:bodyPr/>
                    <a:lstStyle/>
                    <a:p>
                      <a:pPr marL="0" marR="0" algn="ctr">
                        <a:lnSpc>
                          <a:spcPct val="115000"/>
                        </a:lnSpc>
                        <a:spcBef>
                          <a:spcPts val="0"/>
                        </a:spcBef>
                        <a:spcAft>
                          <a:spcPts val="0"/>
                        </a:spcAft>
                      </a:pPr>
                      <a:r>
                        <a:rPr lang="en-US" sz="1200" dirty="0">
                          <a:effectLst/>
                          <a:latin typeface="Arial" panose="020B0604020202020204" pitchFamily="34" charset="0"/>
                          <a:ea typeface="Arial" panose="020B0604020202020204" pitchFamily="34" charset="0"/>
                          <a:cs typeface="Times New Roman" panose="02020603050405020304" pitchFamily="18" charset="0"/>
                        </a:rPr>
                        <a:t>T</a:t>
                      </a:r>
                      <a:r>
                        <a:rPr lang="en-IN" sz="1200" dirty="0">
                          <a:effectLst/>
                          <a:latin typeface="Arial" panose="020B0604020202020204" pitchFamily="34" charset="0"/>
                          <a:ea typeface="Arial" panose="020B0604020202020204" pitchFamily="34" charset="0"/>
                          <a:cs typeface="Times New Roman" panose="02020603050405020304" pitchFamily="18" charset="0"/>
                        </a:rPr>
                        <a:t>ESTING</a:t>
                      </a:r>
                      <a:endParaRPr lang="en-US" sz="1200" dirty="0">
                        <a:effectLst/>
                        <a:latin typeface="Arial" panose="020B0604020202020204" pitchFamily="34" charset="0"/>
                        <a:ea typeface="Arial" panose="020B0604020202020204" pitchFamily="34" charset="0"/>
                        <a:cs typeface="Times New Roman" panose="02020603050405020304" pitchFamily="18" charset="0"/>
                      </a:endParaRPr>
                    </a:p>
                  </a:txBody>
                  <a:tcPr marL="88900" marR="88900" marT="88900" marB="889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marL="0" marR="0" algn="ctr">
                        <a:lnSpc>
                          <a:spcPct val="115000"/>
                        </a:lnSpc>
                        <a:spcBef>
                          <a:spcPts val="0"/>
                        </a:spcBef>
                        <a:spcAft>
                          <a:spcPts val="0"/>
                        </a:spcAft>
                      </a:pPr>
                      <a:r>
                        <a:rPr lang="en-IN" sz="700" dirty="0">
                          <a:effectLst/>
                        </a:rPr>
                        <a:t> </a:t>
                      </a:r>
                      <a:endParaRPr lang="en-US" sz="1100" dirty="0">
                        <a:effectLst/>
                        <a:latin typeface="Arial" panose="020B0604020202020204" pitchFamily="34" charset="0"/>
                        <a:ea typeface="Arial" panose="020B0604020202020204" pitchFamily="34" charset="0"/>
                        <a:cs typeface="Times New Roman" panose="02020603050405020304" pitchFamily="18" charset="0"/>
                      </a:endParaRPr>
                    </a:p>
                  </a:txBody>
                  <a:tcPr marL="88900" marR="88900" marT="88900" marB="889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algn="ctr">
                        <a:lnSpc>
                          <a:spcPct val="115000"/>
                        </a:lnSpc>
                        <a:spcBef>
                          <a:spcPts val="0"/>
                        </a:spcBef>
                        <a:spcAft>
                          <a:spcPts val="0"/>
                        </a:spcAft>
                      </a:pPr>
                      <a:r>
                        <a:rPr lang="en-IN" sz="700" dirty="0">
                          <a:effectLst/>
                        </a:rPr>
                        <a:t> </a:t>
                      </a:r>
                      <a:endParaRPr lang="en-US" sz="1100" dirty="0">
                        <a:effectLst/>
                        <a:latin typeface="Arial" panose="020B0604020202020204" pitchFamily="34" charset="0"/>
                        <a:ea typeface="Arial" panose="020B0604020202020204" pitchFamily="34" charset="0"/>
                        <a:cs typeface="Times New Roman" panose="02020603050405020304" pitchFamily="18" charset="0"/>
                      </a:endParaRPr>
                    </a:p>
                  </a:txBody>
                  <a:tcPr marL="88900" marR="88900" marT="88900" marB="889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algn="ctr">
                        <a:lnSpc>
                          <a:spcPct val="115000"/>
                        </a:lnSpc>
                        <a:spcBef>
                          <a:spcPts val="0"/>
                        </a:spcBef>
                        <a:spcAft>
                          <a:spcPts val="0"/>
                        </a:spcAft>
                      </a:pPr>
                      <a:r>
                        <a:rPr lang="en-IN" sz="700" dirty="0">
                          <a:effectLst/>
                        </a:rPr>
                        <a:t> </a:t>
                      </a:r>
                      <a:endParaRPr lang="en-US" sz="1100" dirty="0">
                        <a:effectLst/>
                        <a:latin typeface="Arial" panose="020B0604020202020204" pitchFamily="34" charset="0"/>
                        <a:ea typeface="Arial" panose="020B0604020202020204" pitchFamily="34" charset="0"/>
                        <a:cs typeface="Times New Roman" panose="02020603050405020304" pitchFamily="18" charset="0"/>
                      </a:endParaRPr>
                    </a:p>
                  </a:txBody>
                  <a:tcPr marL="88900" marR="88900" marT="88900" marB="889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algn="ctr">
                        <a:lnSpc>
                          <a:spcPct val="115000"/>
                        </a:lnSpc>
                        <a:spcBef>
                          <a:spcPts val="0"/>
                        </a:spcBef>
                        <a:spcAft>
                          <a:spcPts val="0"/>
                        </a:spcAft>
                      </a:pPr>
                      <a:r>
                        <a:rPr lang="en-IN" sz="700" dirty="0">
                          <a:effectLst/>
                        </a:rPr>
                        <a:t> </a:t>
                      </a:r>
                      <a:endParaRPr lang="en-US" sz="1100" dirty="0">
                        <a:effectLst/>
                        <a:latin typeface="Arial" panose="020B0604020202020204" pitchFamily="34" charset="0"/>
                        <a:ea typeface="Arial" panose="020B0604020202020204" pitchFamily="34" charset="0"/>
                        <a:cs typeface="Times New Roman" panose="02020603050405020304" pitchFamily="18" charset="0"/>
                      </a:endParaRPr>
                    </a:p>
                  </a:txBody>
                  <a:tcPr marL="88900" marR="88900" marT="88900" marB="889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marL="0" marR="0" algn="ctr">
                        <a:lnSpc>
                          <a:spcPct val="115000"/>
                        </a:lnSpc>
                        <a:spcBef>
                          <a:spcPts val="0"/>
                        </a:spcBef>
                        <a:spcAft>
                          <a:spcPts val="0"/>
                        </a:spcAft>
                      </a:pPr>
                      <a:r>
                        <a:rPr lang="en-IN" sz="700" dirty="0">
                          <a:effectLst/>
                        </a:rPr>
                        <a:t> </a:t>
                      </a:r>
                      <a:endParaRPr lang="en-US" sz="1100" dirty="0">
                        <a:effectLst/>
                        <a:latin typeface="Arial" panose="020B0604020202020204" pitchFamily="34" charset="0"/>
                        <a:ea typeface="Arial" panose="020B0604020202020204" pitchFamily="34" charset="0"/>
                        <a:cs typeface="Times New Roman" panose="02020603050405020304" pitchFamily="18" charset="0"/>
                      </a:endParaRPr>
                    </a:p>
                  </a:txBody>
                  <a:tcPr marL="88900" marR="88900" marT="88900" marB="889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marL="0" marR="0" algn="ctr">
                        <a:lnSpc>
                          <a:spcPct val="115000"/>
                        </a:lnSpc>
                        <a:spcBef>
                          <a:spcPts val="0"/>
                        </a:spcBef>
                        <a:spcAft>
                          <a:spcPts val="0"/>
                        </a:spcAft>
                      </a:pPr>
                      <a:r>
                        <a:rPr lang="en-IN" sz="700" dirty="0">
                          <a:effectLst/>
                        </a:rPr>
                        <a:t> </a:t>
                      </a:r>
                      <a:endParaRPr lang="en-US" sz="1100" dirty="0">
                        <a:effectLst/>
                        <a:latin typeface="Arial" panose="020B0604020202020204" pitchFamily="34" charset="0"/>
                        <a:ea typeface="Arial" panose="020B0604020202020204" pitchFamily="34" charset="0"/>
                        <a:cs typeface="Times New Roman" panose="02020603050405020304" pitchFamily="18" charset="0"/>
                      </a:endParaRPr>
                    </a:p>
                  </a:txBody>
                  <a:tcPr marL="88900" marR="88900" marT="88900" marB="889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marL="0" marR="0" algn="ctr">
                        <a:lnSpc>
                          <a:spcPct val="115000"/>
                        </a:lnSpc>
                        <a:spcBef>
                          <a:spcPts val="0"/>
                        </a:spcBef>
                        <a:spcAft>
                          <a:spcPts val="0"/>
                        </a:spcAft>
                      </a:pPr>
                      <a:r>
                        <a:rPr lang="en-IN" sz="700" dirty="0">
                          <a:effectLst/>
                        </a:rPr>
                        <a:t> </a:t>
                      </a:r>
                      <a:endParaRPr lang="en-US" sz="1100" dirty="0">
                        <a:effectLst/>
                        <a:latin typeface="Arial" panose="020B0604020202020204" pitchFamily="34" charset="0"/>
                        <a:ea typeface="Arial" panose="020B0604020202020204" pitchFamily="34" charset="0"/>
                        <a:cs typeface="Times New Roman" panose="02020603050405020304" pitchFamily="18" charset="0"/>
                      </a:endParaRPr>
                    </a:p>
                  </a:txBody>
                  <a:tcPr marL="88900" marR="88900" marT="88900" marB="889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3662472188"/>
                  </a:ext>
                </a:extLst>
              </a:tr>
              <a:tr h="315054">
                <a:tc vMerge="1">
                  <a:txBody>
                    <a:bodyPr/>
                    <a:lstStyle/>
                    <a:p>
                      <a:endParaRPr lang="en-US"/>
                    </a:p>
                  </a:txBody>
                  <a:tcPr/>
                </a:tc>
                <a:tc>
                  <a:txBody>
                    <a:bodyPr/>
                    <a:lstStyle/>
                    <a:p>
                      <a:pPr marL="0" marR="0" algn="ctr">
                        <a:lnSpc>
                          <a:spcPct val="115000"/>
                        </a:lnSpc>
                        <a:spcBef>
                          <a:spcPts val="0"/>
                        </a:spcBef>
                        <a:spcAft>
                          <a:spcPts val="0"/>
                        </a:spcAft>
                      </a:pPr>
                      <a:r>
                        <a:rPr lang="en-IN" sz="700" dirty="0">
                          <a:effectLst/>
                        </a:rPr>
                        <a:t> </a:t>
                      </a:r>
                      <a:endParaRPr lang="en-US" sz="1100" dirty="0">
                        <a:effectLst/>
                        <a:latin typeface="Arial" panose="020B0604020202020204" pitchFamily="34" charset="0"/>
                        <a:ea typeface="Arial" panose="020B0604020202020204" pitchFamily="34" charset="0"/>
                        <a:cs typeface="Times New Roman" panose="02020603050405020304" pitchFamily="18" charset="0"/>
                      </a:endParaRPr>
                    </a:p>
                  </a:txBody>
                  <a:tcPr marL="88900" marR="88900" marT="88900" marB="889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algn="ctr">
                        <a:lnSpc>
                          <a:spcPct val="115000"/>
                        </a:lnSpc>
                        <a:spcBef>
                          <a:spcPts val="0"/>
                        </a:spcBef>
                        <a:spcAft>
                          <a:spcPts val="0"/>
                        </a:spcAft>
                      </a:pPr>
                      <a:r>
                        <a:rPr lang="en-IN" sz="700" dirty="0">
                          <a:effectLst/>
                        </a:rPr>
                        <a:t> </a:t>
                      </a:r>
                      <a:endParaRPr lang="en-US" sz="1100" dirty="0">
                        <a:effectLst/>
                        <a:latin typeface="Arial" panose="020B0604020202020204" pitchFamily="34" charset="0"/>
                        <a:ea typeface="Arial" panose="020B0604020202020204" pitchFamily="34" charset="0"/>
                        <a:cs typeface="Times New Roman" panose="02020603050405020304" pitchFamily="18" charset="0"/>
                      </a:endParaRPr>
                    </a:p>
                  </a:txBody>
                  <a:tcPr marL="88900" marR="88900" marT="88900" marB="889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algn="ctr">
                        <a:lnSpc>
                          <a:spcPct val="115000"/>
                        </a:lnSpc>
                        <a:spcBef>
                          <a:spcPts val="0"/>
                        </a:spcBef>
                        <a:spcAft>
                          <a:spcPts val="0"/>
                        </a:spcAft>
                      </a:pPr>
                      <a:r>
                        <a:rPr lang="en-IN" sz="700" dirty="0">
                          <a:effectLst/>
                        </a:rPr>
                        <a:t> </a:t>
                      </a:r>
                      <a:endParaRPr lang="en-US" sz="1100" dirty="0">
                        <a:effectLst/>
                        <a:latin typeface="Arial" panose="020B0604020202020204" pitchFamily="34" charset="0"/>
                        <a:ea typeface="Arial" panose="020B0604020202020204" pitchFamily="34" charset="0"/>
                        <a:cs typeface="Times New Roman" panose="02020603050405020304" pitchFamily="18" charset="0"/>
                      </a:endParaRPr>
                    </a:p>
                  </a:txBody>
                  <a:tcPr marL="88900" marR="88900" marT="88900" marB="889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algn="ctr">
                        <a:lnSpc>
                          <a:spcPct val="115000"/>
                        </a:lnSpc>
                        <a:spcBef>
                          <a:spcPts val="0"/>
                        </a:spcBef>
                        <a:spcAft>
                          <a:spcPts val="0"/>
                        </a:spcAft>
                      </a:pPr>
                      <a:r>
                        <a:rPr lang="en-IN" sz="700" dirty="0">
                          <a:effectLst/>
                        </a:rPr>
                        <a:t> </a:t>
                      </a:r>
                      <a:endParaRPr lang="en-US" sz="1100" dirty="0">
                        <a:effectLst/>
                        <a:latin typeface="Arial" panose="020B0604020202020204" pitchFamily="34" charset="0"/>
                        <a:ea typeface="Arial" panose="020B0604020202020204" pitchFamily="34" charset="0"/>
                        <a:cs typeface="Times New Roman" panose="02020603050405020304" pitchFamily="18" charset="0"/>
                      </a:endParaRPr>
                    </a:p>
                  </a:txBody>
                  <a:tcPr marL="88900" marR="88900" marT="88900" marB="889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marL="0" marR="0" algn="ctr">
                        <a:lnSpc>
                          <a:spcPct val="115000"/>
                        </a:lnSpc>
                        <a:spcBef>
                          <a:spcPts val="0"/>
                        </a:spcBef>
                        <a:spcAft>
                          <a:spcPts val="0"/>
                        </a:spcAft>
                      </a:pPr>
                      <a:r>
                        <a:rPr lang="en-IN" sz="700" dirty="0">
                          <a:effectLst/>
                        </a:rPr>
                        <a:t> </a:t>
                      </a:r>
                      <a:endParaRPr lang="en-US" sz="1100" dirty="0">
                        <a:effectLst/>
                        <a:latin typeface="Arial" panose="020B0604020202020204" pitchFamily="34" charset="0"/>
                        <a:ea typeface="Arial" panose="020B0604020202020204" pitchFamily="34" charset="0"/>
                        <a:cs typeface="Times New Roman" panose="02020603050405020304" pitchFamily="18" charset="0"/>
                      </a:endParaRPr>
                    </a:p>
                  </a:txBody>
                  <a:tcPr marL="88900" marR="88900" marT="88900" marB="889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marL="0" marR="0" algn="ctr">
                        <a:lnSpc>
                          <a:spcPct val="115000"/>
                        </a:lnSpc>
                        <a:spcBef>
                          <a:spcPts val="0"/>
                        </a:spcBef>
                        <a:spcAft>
                          <a:spcPts val="0"/>
                        </a:spcAft>
                      </a:pPr>
                      <a:r>
                        <a:rPr lang="en-IN" sz="700" dirty="0">
                          <a:effectLst/>
                        </a:rPr>
                        <a:t> </a:t>
                      </a:r>
                      <a:endParaRPr lang="en-US" sz="1100" dirty="0">
                        <a:effectLst/>
                        <a:latin typeface="Arial" panose="020B0604020202020204" pitchFamily="34" charset="0"/>
                        <a:ea typeface="Arial" panose="020B0604020202020204" pitchFamily="34" charset="0"/>
                        <a:cs typeface="Times New Roman" panose="02020603050405020304" pitchFamily="18" charset="0"/>
                      </a:endParaRPr>
                    </a:p>
                  </a:txBody>
                  <a:tcPr marL="88900" marR="88900" marT="88900" marB="889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marL="0" marR="0" algn="ctr">
                        <a:lnSpc>
                          <a:spcPct val="115000"/>
                        </a:lnSpc>
                        <a:spcBef>
                          <a:spcPts val="0"/>
                        </a:spcBef>
                        <a:spcAft>
                          <a:spcPts val="0"/>
                        </a:spcAft>
                      </a:pPr>
                      <a:r>
                        <a:rPr lang="en-IN" sz="700" dirty="0">
                          <a:effectLst/>
                        </a:rPr>
                        <a:t> </a:t>
                      </a:r>
                      <a:endParaRPr lang="en-US" sz="1100" dirty="0">
                        <a:effectLst/>
                        <a:latin typeface="Arial" panose="020B0604020202020204" pitchFamily="34" charset="0"/>
                        <a:ea typeface="Arial" panose="020B0604020202020204" pitchFamily="34" charset="0"/>
                        <a:cs typeface="Times New Roman" panose="02020603050405020304" pitchFamily="18" charset="0"/>
                      </a:endParaRPr>
                    </a:p>
                  </a:txBody>
                  <a:tcPr marL="88900" marR="88900" marT="88900" marB="889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2928936189"/>
                  </a:ext>
                </a:extLst>
              </a:tr>
              <a:tr h="315054">
                <a:tc rowSpan="2">
                  <a:txBody>
                    <a:bodyPr/>
                    <a:lstStyle/>
                    <a:p>
                      <a:pPr marL="0" marR="0" algn="ctr">
                        <a:lnSpc>
                          <a:spcPct val="115000"/>
                        </a:lnSpc>
                        <a:spcBef>
                          <a:spcPts val="0"/>
                        </a:spcBef>
                        <a:spcAft>
                          <a:spcPts val="0"/>
                        </a:spcAft>
                      </a:pPr>
                      <a:r>
                        <a:rPr lang="en-US" sz="1200" dirty="0">
                          <a:effectLst/>
                          <a:latin typeface="Arial" panose="020B0604020202020204" pitchFamily="34" charset="0"/>
                          <a:ea typeface="Arial" panose="020B0604020202020204" pitchFamily="34" charset="0"/>
                          <a:cs typeface="Times New Roman" panose="02020603050405020304" pitchFamily="18" charset="0"/>
                        </a:rPr>
                        <a:t>REPORT AND DOCUMENTATION</a:t>
                      </a:r>
                    </a:p>
                  </a:txBody>
                  <a:tcPr marL="88900" marR="88900" marT="88900" marB="889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marL="0" marR="0" algn="ctr">
                        <a:lnSpc>
                          <a:spcPct val="115000"/>
                        </a:lnSpc>
                        <a:spcBef>
                          <a:spcPts val="0"/>
                        </a:spcBef>
                        <a:spcAft>
                          <a:spcPts val="0"/>
                        </a:spcAft>
                      </a:pPr>
                      <a:r>
                        <a:rPr lang="en-IN" sz="700" dirty="0">
                          <a:effectLst/>
                        </a:rPr>
                        <a:t> </a:t>
                      </a:r>
                      <a:endParaRPr lang="en-US" sz="1100" dirty="0">
                        <a:effectLst/>
                        <a:latin typeface="Arial" panose="020B0604020202020204" pitchFamily="34" charset="0"/>
                        <a:ea typeface="Arial" panose="020B0604020202020204" pitchFamily="34" charset="0"/>
                        <a:cs typeface="Times New Roman" panose="02020603050405020304" pitchFamily="18" charset="0"/>
                      </a:endParaRPr>
                    </a:p>
                  </a:txBody>
                  <a:tcPr marL="88900" marR="88900" marT="88900" marB="889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marL="0" marR="0" algn="ctr">
                        <a:lnSpc>
                          <a:spcPct val="115000"/>
                        </a:lnSpc>
                        <a:spcBef>
                          <a:spcPts val="0"/>
                        </a:spcBef>
                        <a:spcAft>
                          <a:spcPts val="0"/>
                        </a:spcAft>
                      </a:pPr>
                      <a:r>
                        <a:rPr lang="en-IN" sz="700" dirty="0">
                          <a:effectLst/>
                        </a:rPr>
                        <a:t> </a:t>
                      </a:r>
                      <a:endParaRPr lang="en-US" sz="1100" dirty="0">
                        <a:effectLst/>
                        <a:latin typeface="Arial" panose="020B0604020202020204" pitchFamily="34" charset="0"/>
                        <a:ea typeface="Arial" panose="020B0604020202020204" pitchFamily="34" charset="0"/>
                        <a:cs typeface="Times New Roman" panose="02020603050405020304" pitchFamily="18" charset="0"/>
                      </a:endParaRPr>
                    </a:p>
                  </a:txBody>
                  <a:tcPr marL="88900" marR="88900" marT="88900" marB="889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marL="0" marR="0" algn="ctr">
                        <a:lnSpc>
                          <a:spcPct val="115000"/>
                        </a:lnSpc>
                        <a:spcBef>
                          <a:spcPts val="0"/>
                        </a:spcBef>
                        <a:spcAft>
                          <a:spcPts val="0"/>
                        </a:spcAft>
                      </a:pPr>
                      <a:r>
                        <a:rPr lang="en-IN" sz="700" dirty="0">
                          <a:effectLst/>
                        </a:rPr>
                        <a:t> </a:t>
                      </a:r>
                      <a:endParaRPr lang="en-US" sz="1100" dirty="0">
                        <a:effectLst/>
                        <a:latin typeface="Arial" panose="020B0604020202020204" pitchFamily="34" charset="0"/>
                        <a:ea typeface="Arial" panose="020B0604020202020204" pitchFamily="34" charset="0"/>
                        <a:cs typeface="Times New Roman" panose="02020603050405020304" pitchFamily="18" charset="0"/>
                      </a:endParaRPr>
                    </a:p>
                  </a:txBody>
                  <a:tcPr marL="88900" marR="88900" marT="88900" marB="889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marL="0" marR="0" algn="ctr">
                        <a:lnSpc>
                          <a:spcPct val="115000"/>
                        </a:lnSpc>
                        <a:spcBef>
                          <a:spcPts val="0"/>
                        </a:spcBef>
                        <a:spcAft>
                          <a:spcPts val="0"/>
                        </a:spcAft>
                      </a:pPr>
                      <a:r>
                        <a:rPr lang="en-IN" sz="700" dirty="0">
                          <a:effectLst/>
                        </a:rPr>
                        <a:t> </a:t>
                      </a:r>
                      <a:endParaRPr lang="en-US" sz="1100" dirty="0">
                        <a:effectLst/>
                        <a:latin typeface="Arial" panose="020B0604020202020204" pitchFamily="34" charset="0"/>
                        <a:ea typeface="Arial" panose="020B0604020202020204" pitchFamily="34" charset="0"/>
                        <a:cs typeface="Times New Roman" panose="02020603050405020304" pitchFamily="18" charset="0"/>
                      </a:endParaRPr>
                    </a:p>
                  </a:txBody>
                  <a:tcPr marL="88900" marR="88900" marT="88900" marB="889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marL="0" marR="0" algn="ctr">
                        <a:lnSpc>
                          <a:spcPct val="115000"/>
                        </a:lnSpc>
                        <a:spcBef>
                          <a:spcPts val="0"/>
                        </a:spcBef>
                        <a:spcAft>
                          <a:spcPts val="0"/>
                        </a:spcAft>
                      </a:pPr>
                      <a:r>
                        <a:rPr lang="en-IN" sz="700" dirty="0">
                          <a:effectLst/>
                        </a:rPr>
                        <a:t> </a:t>
                      </a:r>
                      <a:endParaRPr lang="en-US" sz="1100" dirty="0">
                        <a:effectLst/>
                        <a:latin typeface="Arial" panose="020B0604020202020204" pitchFamily="34" charset="0"/>
                        <a:ea typeface="Arial" panose="020B0604020202020204" pitchFamily="34" charset="0"/>
                        <a:cs typeface="Times New Roman" panose="02020603050405020304" pitchFamily="18" charset="0"/>
                      </a:endParaRPr>
                    </a:p>
                  </a:txBody>
                  <a:tcPr marL="88900" marR="88900" marT="88900" marB="889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marL="0" marR="0" algn="ctr">
                        <a:lnSpc>
                          <a:spcPct val="115000"/>
                        </a:lnSpc>
                        <a:spcBef>
                          <a:spcPts val="0"/>
                        </a:spcBef>
                        <a:spcAft>
                          <a:spcPts val="0"/>
                        </a:spcAft>
                      </a:pPr>
                      <a:r>
                        <a:rPr lang="en-IN" sz="700" dirty="0">
                          <a:effectLst/>
                        </a:rPr>
                        <a:t> </a:t>
                      </a:r>
                      <a:endParaRPr lang="en-US" sz="1100" dirty="0">
                        <a:effectLst/>
                        <a:latin typeface="Arial" panose="020B0604020202020204" pitchFamily="34" charset="0"/>
                        <a:ea typeface="Arial" panose="020B0604020202020204" pitchFamily="34" charset="0"/>
                        <a:cs typeface="Times New Roman" panose="02020603050405020304" pitchFamily="18" charset="0"/>
                      </a:endParaRPr>
                    </a:p>
                  </a:txBody>
                  <a:tcPr marL="88900" marR="88900" marT="88900" marB="889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marL="0" marR="0" algn="ctr">
                        <a:lnSpc>
                          <a:spcPct val="115000"/>
                        </a:lnSpc>
                        <a:spcBef>
                          <a:spcPts val="0"/>
                        </a:spcBef>
                        <a:spcAft>
                          <a:spcPts val="0"/>
                        </a:spcAft>
                      </a:pPr>
                      <a:r>
                        <a:rPr lang="en-IN" sz="700" dirty="0">
                          <a:effectLst/>
                        </a:rPr>
                        <a:t> </a:t>
                      </a:r>
                      <a:endParaRPr lang="en-US" sz="1100" dirty="0">
                        <a:effectLst/>
                        <a:latin typeface="Arial" panose="020B0604020202020204" pitchFamily="34" charset="0"/>
                        <a:ea typeface="Arial" panose="020B0604020202020204" pitchFamily="34" charset="0"/>
                        <a:cs typeface="Times New Roman" panose="02020603050405020304" pitchFamily="18" charset="0"/>
                      </a:endParaRPr>
                    </a:p>
                  </a:txBody>
                  <a:tcPr marL="88900" marR="88900" marT="88900" marB="889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475239252"/>
                  </a:ext>
                </a:extLst>
              </a:tr>
              <a:tr h="315054">
                <a:tc vMerge="1">
                  <a:txBody>
                    <a:bodyPr/>
                    <a:lstStyle/>
                    <a:p>
                      <a:endParaRPr lang="en-US"/>
                    </a:p>
                  </a:txBody>
                  <a:tcPr/>
                </a:tc>
                <a:tc>
                  <a:txBody>
                    <a:bodyPr/>
                    <a:lstStyle/>
                    <a:p>
                      <a:pPr marL="0" marR="0" algn="ctr">
                        <a:lnSpc>
                          <a:spcPct val="115000"/>
                        </a:lnSpc>
                        <a:spcBef>
                          <a:spcPts val="0"/>
                        </a:spcBef>
                        <a:spcAft>
                          <a:spcPts val="0"/>
                        </a:spcAft>
                      </a:pPr>
                      <a:r>
                        <a:rPr lang="en-IN" sz="700" dirty="0">
                          <a:effectLst/>
                        </a:rPr>
                        <a:t> </a:t>
                      </a:r>
                      <a:endParaRPr lang="en-US" sz="1100" dirty="0">
                        <a:effectLst/>
                        <a:latin typeface="Arial" panose="020B0604020202020204" pitchFamily="34" charset="0"/>
                        <a:ea typeface="Arial" panose="020B0604020202020204" pitchFamily="34" charset="0"/>
                        <a:cs typeface="Times New Roman" panose="02020603050405020304" pitchFamily="18" charset="0"/>
                      </a:endParaRPr>
                    </a:p>
                  </a:txBody>
                  <a:tcPr marL="88900" marR="88900" marT="88900" marB="889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marL="0" marR="0" algn="ctr">
                        <a:lnSpc>
                          <a:spcPct val="115000"/>
                        </a:lnSpc>
                        <a:spcBef>
                          <a:spcPts val="0"/>
                        </a:spcBef>
                        <a:spcAft>
                          <a:spcPts val="0"/>
                        </a:spcAft>
                      </a:pPr>
                      <a:r>
                        <a:rPr lang="en-IN" sz="700" dirty="0">
                          <a:effectLst/>
                        </a:rPr>
                        <a:t> </a:t>
                      </a:r>
                      <a:endParaRPr lang="en-US" sz="1100" dirty="0">
                        <a:effectLst/>
                        <a:latin typeface="Arial" panose="020B0604020202020204" pitchFamily="34" charset="0"/>
                        <a:ea typeface="Arial" panose="020B0604020202020204" pitchFamily="34" charset="0"/>
                        <a:cs typeface="Times New Roman" panose="02020603050405020304" pitchFamily="18" charset="0"/>
                      </a:endParaRPr>
                    </a:p>
                  </a:txBody>
                  <a:tcPr marL="88900" marR="88900" marT="88900" marB="889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marL="0" marR="0" algn="ctr">
                        <a:lnSpc>
                          <a:spcPct val="115000"/>
                        </a:lnSpc>
                        <a:spcBef>
                          <a:spcPts val="0"/>
                        </a:spcBef>
                        <a:spcAft>
                          <a:spcPts val="0"/>
                        </a:spcAft>
                      </a:pPr>
                      <a:r>
                        <a:rPr lang="en-IN" sz="700" dirty="0">
                          <a:effectLst/>
                        </a:rPr>
                        <a:t> </a:t>
                      </a:r>
                      <a:endParaRPr lang="en-US" sz="1100" dirty="0">
                        <a:effectLst/>
                        <a:latin typeface="Arial" panose="020B0604020202020204" pitchFamily="34" charset="0"/>
                        <a:ea typeface="Arial" panose="020B0604020202020204" pitchFamily="34" charset="0"/>
                        <a:cs typeface="Times New Roman" panose="02020603050405020304" pitchFamily="18" charset="0"/>
                      </a:endParaRPr>
                    </a:p>
                  </a:txBody>
                  <a:tcPr marL="88900" marR="88900" marT="88900" marB="889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marL="0" marR="0" algn="ctr">
                        <a:lnSpc>
                          <a:spcPct val="115000"/>
                        </a:lnSpc>
                        <a:spcBef>
                          <a:spcPts val="0"/>
                        </a:spcBef>
                        <a:spcAft>
                          <a:spcPts val="0"/>
                        </a:spcAft>
                      </a:pPr>
                      <a:r>
                        <a:rPr lang="en-IN" sz="700" dirty="0">
                          <a:effectLst/>
                        </a:rPr>
                        <a:t> </a:t>
                      </a:r>
                      <a:endParaRPr lang="en-US" sz="1100" dirty="0">
                        <a:effectLst/>
                        <a:latin typeface="Arial" panose="020B0604020202020204" pitchFamily="34" charset="0"/>
                        <a:ea typeface="Arial" panose="020B0604020202020204" pitchFamily="34" charset="0"/>
                        <a:cs typeface="Times New Roman" panose="02020603050405020304" pitchFamily="18" charset="0"/>
                      </a:endParaRPr>
                    </a:p>
                  </a:txBody>
                  <a:tcPr marL="88900" marR="88900" marT="88900" marB="889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marL="0" marR="0" algn="ctr">
                        <a:lnSpc>
                          <a:spcPct val="115000"/>
                        </a:lnSpc>
                        <a:spcBef>
                          <a:spcPts val="0"/>
                        </a:spcBef>
                        <a:spcAft>
                          <a:spcPts val="0"/>
                        </a:spcAft>
                      </a:pPr>
                      <a:r>
                        <a:rPr lang="en-IN" sz="700" dirty="0">
                          <a:effectLst/>
                        </a:rPr>
                        <a:t> </a:t>
                      </a:r>
                      <a:endParaRPr lang="en-US" sz="1100" dirty="0">
                        <a:effectLst/>
                        <a:latin typeface="Arial" panose="020B0604020202020204" pitchFamily="34" charset="0"/>
                        <a:ea typeface="Arial" panose="020B0604020202020204" pitchFamily="34" charset="0"/>
                        <a:cs typeface="Times New Roman" panose="02020603050405020304" pitchFamily="18" charset="0"/>
                      </a:endParaRPr>
                    </a:p>
                  </a:txBody>
                  <a:tcPr marL="88900" marR="88900" marT="88900" marB="889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marL="0" marR="0" algn="ctr">
                        <a:lnSpc>
                          <a:spcPct val="115000"/>
                        </a:lnSpc>
                        <a:spcBef>
                          <a:spcPts val="0"/>
                        </a:spcBef>
                        <a:spcAft>
                          <a:spcPts val="0"/>
                        </a:spcAft>
                      </a:pPr>
                      <a:r>
                        <a:rPr lang="en-IN" sz="700" dirty="0">
                          <a:effectLst/>
                        </a:rPr>
                        <a:t> </a:t>
                      </a:r>
                      <a:endParaRPr lang="en-US" sz="1100" dirty="0">
                        <a:effectLst/>
                        <a:latin typeface="Arial" panose="020B0604020202020204" pitchFamily="34" charset="0"/>
                        <a:ea typeface="Arial" panose="020B0604020202020204" pitchFamily="34" charset="0"/>
                        <a:cs typeface="Times New Roman" panose="02020603050405020304" pitchFamily="18" charset="0"/>
                      </a:endParaRPr>
                    </a:p>
                  </a:txBody>
                  <a:tcPr marL="88900" marR="88900" marT="88900" marB="889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marL="0" marR="0" algn="ctr">
                        <a:lnSpc>
                          <a:spcPct val="115000"/>
                        </a:lnSpc>
                        <a:spcBef>
                          <a:spcPts val="0"/>
                        </a:spcBef>
                        <a:spcAft>
                          <a:spcPts val="0"/>
                        </a:spcAft>
                      </a:pPr>
                      <a:r>
                        <a:rPr lang="en-IN" sz="700" dirty="0">
                          <a:effectLst/>
                        </a:rPr>
                        <a:t> </a:t>
                      </a:r>
                      <a:endParaRPr lang="en-US" sz="1100" dirty="0">
                        <a:effectLst/>
                        <a:latin typeface="Arial" panose="020B0604020202020204" pitchFamily="34" charset="0"/>
                        <a:ea typeface="Arial" panose="020B0604020202020204" pitchFamily="34" charset="0"/>
                        <a:cs typeface="Times New Roman" panose="02020603050405020304" pitchFamily="18" charset="0"/>
                      </a:endParaRPr>
                    </a:p>
                  </a:txBody>
                  <a:tcPr marL="88900" marR="88900" marT="88900" marB="889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3511081577"/>
                  </a:ext>
                </a:extLst>
              </a:tr>
            </a:tbl>
          </a:graphicData>
        </a:graphic>
      </p:graphicFrame>
      <p:sp>
        <p:nvSpPr>
          <p:cNvPr id="10" name="Flowchart: Process 9">
            <a:extLst>
              <a:ext uri="{FF2B5EF4-FFF2-40B4-BE49-F238E27FC236}">
                <a16:creationId xmlns:a16="http://schemas.microsoft.com/office/drawing/2014/main" id="{C96076DE-C990-4358-BA24-0B8D13B3D4A9}"/>
              </a:ext>
            </a:extLst>
          </p:cNvPr>
          <p:cNvSpPr/>
          <p:nvPr/>
        </p:nvSpPr>
        <p:spPr>
          <a:xfrm>
            <a:off x="8328025" y="5898139"/>
            <a:ext cx="1160934" cy="468374"/>
          </a:xfrm>
          <a:prstGeom prst="flowChartProcess">
            <a:avLst/>
          </a:prstGeom>
          <a:solidFill>
            <a:srgbClr val="FF000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9" name="Flowchart: Process 18">
            <a:extLst>
              <a:ext uri="{FF2B5EF4-FFF2-40B4-BE49-F238E27FC236}">
                <a16:creationId xmlns:a16="http://schemas.microsoft.com/office/drawing/2014/main" id="{144B7248-126C-4EA6-9C07-378C292CF8F9}"/>
              </a:ext>
            </a:extLst>
          </p:cNvPr>
          <p:cNvSpPr/>
          <p:nvPr/>
        </p:nvSpPr>
        <p:spPr>
          <a:xfrm>
            <a:off x="907211" y="5898139"/>
            <a:ext cx="1160934" cy="468374"/>
          </a:xfrm>
          <a:prstGeom prst="flowChartProcess">
            <a:avLst/>
          </a:prstGeom>
          <a:solidFill>
            <a:srgbClr val="92D05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21" name="TextBox 20">
            <a:extLst>
              <a:ext uri="{FF2B5EF4-FFF2-40B4-BE49-F238E27FC236}">
                <a16:creationId xmlns:a16="http://schemas.microsoft.com/office/drawing/2014/main" id="{3B11379F-9934-4DA7-870D-B575A70BC59B}"/>
              </a:ext>
            </a:extLst>
          </p:cNvPr>
          <p:cNvSpPr txBox="1"/>
          <p:nvPr/>
        </p:nvSpPr>
        <p:spPr>
          <a:xfrm>
            <a:off x="9594011" y="5940052"/>
            <a:ext cx="1828800" cy="369332"/>
          </a:xfrm>
          <a:prstGeom prst="rect">
            <a:avLst/>
          </a:prstGeom>
          <a:noFill/>
        </p:spPr>
        <p:txBody>
          <a:bodyPr wrap="square" rtlCol="0">
            <a:spAutoFit/>
          </a:bodyPr>
          <a:lstStyle/>
          <a:p>
            <a:pPr algn="l"/>
            <a:r>
              <a:rPr lang="en-IN" dirty="0"/>
              <a:t>Proposed Work</a:t>
            </a:r>
            <a:endParaRPr lang="en-US" dirty="0"/>
          </a:p>
        </p:txBody>
      </p:sp>
      <p:sp>
        <p:nvSpPr>
          <p:cNvPr id="22" name="TextBox 21">
            <a:extLst>
              <a:ext uri="{FF2B5EF4-FFF2-40B4-BE49-F238E27FC236}">
                <a16:creationId xmlns:a16="http://schemas.microsoft.com/office/drawing/2014/main" id="{0D8B3CAD-4B4E-40B6-A1F7-B6F1B4B1BC67}"/>
              </a:ext>
            </a:extLst>
          </p:cNvPr>
          <p:cNvSpPr txBox="1"/>
          <p:nvPr/>
        </p:nvSpPr>
        <p:spPr>
          <a:xfrm>
            <a:off x="2243507" y="5940052"/>
            <a:ext cx="1828800" cy="369332"/>
          </a:xfrm>
          <a:prstGeom prst="rect">
            <a:avLst/>
          </a:prstGeom>
          <a:noFill/>
        </p:spPr>
        <p:txBody>
          <a:bodyPr wrap="square" rtlCol="0">
            <a:spAutoFit/>
          </a:bodyPr>
          <a:lstStyle/>
          <a:p>
            <a:pPr algn="l"/>
            <a:r>
              <a:rPr lang="en-IN" dirty="0"/>
              <a:t>Achieved Work</a:t>
            </a:r>
            <a:endParaRPr lang="en-US" dirty="0"/>
          </a:p>
        </p:txBody>
      </p:sp>
    </p:spTree>
    <p:extLst>
      <p:ext uri="{BB962C8B-B14F-4D97-AF65-F5344CB8AC3E}">
        <p14:creationId xmlns:p14="http://schemas.microsoft.com/office/powerpoint/2010/main" val="42124999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23881E-B911-4DFC-BBF7-50DA4043CC4A}"/>
              </a:ext>
            </a:extLst>
          </p:cNvPr>
          <p:cNvSpPr txBox="1"/>
          <p:nvPr/>
        </p:nvSpPr>
        <p:spPr>
          <a:xfrm>
            <a:off x="3953393" y="685802"/>
            <a:ext cx="4285212" cy="769441"/>
          </a:xfrm>
          <a:prstGeom prst="rect">
            <a:avLst/>
          </a:prstGeom>
          <a:noFill/>
        </p:spPr>
        <p:txBody>
          <a:bodyPr wrap="none" rtlCol="0">
            <a:spAutoFit/>
          </a:bodyPr>
          <a:lstStyle/>
          <a:p>
            <a:r>
              <a:rPr lang="en-US" sz="4400" b="1" u="sng" dirty="0"/>
              <a:t>Acknowledgment</a:t>
            </a:r>
            <a:endParaRPr lang="en-IN" sz="4400" b="1" u="sng" dirty="0"/>
          </a:p>
        </p:txBody>
      </p:sp>
      <p:sp>
        <p:nvSpPr>
          <p:cNvPr id="4" name="TextBox 2">
            <a:extLst>
              <a:ext uri="{FF2B5EF4-FFF2-40B4-BE49-F238E27FC236}">
                <a16:creationId xmlns:a16="http://schemas.microsoft.com/office/drawing/2014/main" id="{0972A7C6-DE5F-42B7-9BC4-E8EE3B29D516}"/>
              </a:ext>
            </a:extLst>
          </p:cNvPr>
          <p:cNvSpPr txBox="1"/>
          <p:nvPr/>
        </p:nvSpPr>
        <p:spPr>
          <a:xfrm>
            <a:off x="250581" y="1690062"/>
            <a:ext cx="11690837" cy="347787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Wingdings" panose="05000000000000000000" pitchFamily="2" charset="2"/>
              <a:buChar char="Ø"/>
            </a:pPr>
            <a:r>
              <a:rPr lang="en-US" sz="2000" dirty="0"/>
              <a:t>We thank our guide Mr. Biswaraj Sen whose valuable guidance and kind supervision throughout the course  shaped the present work as it shows. </a:t>
            </a:r>
          </a:p>
          <a:p>
            <a:pPr marL="342900" indent="-342900">
              <a:buFont typeface="Wingdings" panose="05000000000000000000" pitchFamily="2" charset="2"/>
              <a:buChar char="Ø"/>
            </a:pPr>
            <a:endParaRPr lang="en-US" sz="2000" dirty="0"/>
          </a:p>
          <a:p>
            <a:pPr marL="342900" indent="-342900">
              <a:buFont typeface="Wingdings" panose="05000000000000000000" pitchFamily="2" charset="2"/>
              <a:buChar char="Ø"/>
            </a:pPr>
            <a:r>
              <a:rPr lang="en-US" sz="2000" dirty="0"/>
              <a:t>We thank Prof. (Dr.) Kalpana Sharma, H.O.D, CSE Department, Sikkim Manipal Institute of Technology for giving us the opportunity to work on this project and provided all support required. </a:t>
            </a:r>
          </a:p>
          <a:p>
            <a:pPr marL="342900" indent="-342900">
              <a:buFont typeface="Wingdings" panose="05000000000000000000" pitchFamily="2" charset="2"/>
              <a:buChar char="Ø"/>
            </a:pPr>
            <a:endParaRPr lang="en-US" sz="2000" dirty="0"/>
          </a:p>
          <a:p>
            <a:pPr marL="342900" indent="-342900">
              <a:buFont typeface="Wingdings" panose="05000000000000000000" pitchFamily="2" charset="2"/>
              <a:buChar char="Ø"/>
            </a:pPr>
            <a:r>
              <a:rPr lang="en-US" sz="2000" dirty="0"/>
              <a:t>We thank Dr. Sandeep Gurung, Mr. </a:t>
            </a:r>
            <a:r>
              <a:rPr lang="en-US" sz="2000" dirty="0" err="1"/>
              <a:t>Santanu</a:t>
            </a:r>
            <a:r>
              <a:rPr lang="en-US" sz="2000" dirty="0"/>
              <a:t> Kr. </a:t>
            </a:r>
            <a:r>
              <a:rPr lang="en-US" sz="2000" dirty="0" err="1"/>
              <a:t>Misra</a:t>
            </a:r>
            <a:r>
              <a:rPr lang="en-US" sz="2000" dirty="0"/>
              <a:t>, Mr. </a:t>
            </a:r>
            <a:r>
              <a:rPr lang="en-US" sz="2000" dirty="0" err="1"/>
              <a:t>Biraj</a:t>
            </a:r>
            <a:r>
              <a:rPr lang="en-US" sz="2000" dirty="0"/>
              <a:t> Upadhyaya and Ms. </a:t>
            </a:r>
            <a:r>
              <a:rPr lang="en-US" sz="2000" dirty="0" err="1"/>
              <a:t>Nitisha</a:t>
            </a:r>
            <a:r>
              <a:rPr lang="en-US" sz="2000" dirty="0"/>
              <a:t> Pradhan our project coordinators for elevating, inspiration and kind supervision in completion of our project. </a:t>
            </a:r>
          </a:p>
          <a:p>
            <a:pPr marL="342900" indent="-342900">
              <a:buFont typeface="Wingdings" panose="05000000000000000000" pitchFamily="2" charset="2"/>
              <a:buChar char="Ø"/>
            </a:pPr>
            <a:endParaRPr lang="en-US" sz="2000" dirty="0"/>
          </a:p>
          <a:p>
            <a:pPr marL="342900" indent="-342900">
              <a:buFont typeface="Wingdings" panose="05000000000000000000" pitchFamily="2" charset="2"/>
              <a:buChar char="Ø"/>
            </a:pPr>
            <a:r>
              <a:rPr lang="en-US" sz="2000" dirty="0"/>
              <a:t>We would also like to thank any other staff of CSE Department for giving us continuous support and guidance that has helped us in completion of our project.</a:t>
            </a:r>
            <a:endParaRPr lang="en-IN" sz="2000" dirty="0"/>
          </a:p>
        </p:txBody>
      </p:sp>
    </p:spTree>
    <p:extLst>
      <p:ext uri="{BB962C8B-B14F-4D97-AF65-F5344CB8AC3E}">
        <p14:creationId xmlns:p14="http://schemas.microsoft.com/office/powerpoint/2010/main" val="41638873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0C2E96-0EE2-434A-9A83-53B04B41E860}"/>
              </a:ext>
            </a:extLst>
          </p:cNvPr>
          <p:cNvSpPr>
            <a:spLocks noGrp="1"/>
          </p:cNvSpPr>
          <p:nvPr>
            <p:ph type="title"/>
          </p:nvPr>
        </p:nvSpPr>
        <p:spPr>
          <a:xfrm>
            <a:off x="838200" y="1094886"/>
            <a:ext cx="10515600" cy="1325563"/>
          </a:xfrm>
        </p:spPr>
        <p:txBody>
          <a:bodyPr/>
          <a:lstStyle/>
          <a:p>
            <a:pPr algn="ctr"/>
            <a:r>
              <a:rPr lang="en-IN" b="1" u="sng" dirty="0">
                <a:latin typeface="+mn-lt"/>
                <a:cs typeface="Arial" panose="020B0604020202020204" pitchFamily="34" charset="0"/>
              </a:rPr>
              <a:t>ABSTRACT</a:t>
            </a:r>
          </a:p>
        </p:txBody>
      </p:sp>
      <p:sp>
        <p:nvSpPr>
          <p:cNvPr id="3" name="Content Placeholder 2">
            <a:extLst>
              <a:ext uri="{FF2B5EF4-FFF2-40B4-BE49-F238E27FC236}">
                <a16:creationId xmlns:a16="http://schemas.microsoft.com/office/drawing/2014/main" id="{7BE18DE4-E4DF-4621-A00B-09DA8BE281DB}"/>
              </a:ext>
            </a:extLst>
          </p:cNvPr>
          <p:cNvSpPr>
            <a:spLocks noGrp="1"/>
          </p:cNvSpPr>
          <p:nvPr>
            <p:ph idx="1"/>
          </p:nvPr>
        </p:nvSpPr>
        <p:spPr/>
        <p:txBody>
          <a:bodyPr>
            <a:normAutofit/>
          </a:bodyPr>
          <a:lstStyle/>
          <a:p>
            <a:endParaRPr lang="en-US" sz="2400" dirty="0">
              <a:latin typeface="Arial" panose="020B0604020202020204" pitchFamily="34" charset="0"/>
              <a:cs typeface="Arial" panose="020B0604020202020204" pitchFamily="34" charset="0"/>
            </a:endParaRPr>
          </a:p>
          <a:p>
            <a:endParaRPr lang="en-US" sz="2400" i="0" dirty="0">
              <a:effectLst/>
              <a:latin typeface="Arial" panose="020B0604020202020204" pitchFamily="34" charset="0"/>
              <a:cs typeface="Arial" panose="020B0604020202020204" pitchFamily="34" charset="0"/>
            </a:endParaRPr>
          </a:p>
          <a:p>
            <a:endParaRPr lang="en-US" sz="2400" dirty="0">
              <a:latin typeface="Arial" panose="020B0604020202020204" pitchFamily="34" charset="0"/>
              <a:cs typeface="Arial" panose="020B0604020202020204" pitchFamily="34" charset="0"/>
            </a:endParaRPr>
          </a:p>
        </p:txBody>
      </p:sp>
      <p:sp>
        <p:nvSpPr>
          <p:cNvPr id="7" name="Content Placeholder 2">
            <a:extLst>
              <a:ext uri="{FF2B5EF4-FFF2-40B4-BE49-F238E27FC236}">
                <a16:creationId xmlns:a16="http://schemas.microsoft.com/office/drawing/2014/main" id="{C6CB56F9-7844-449D-BB5E-934DD7B35974}"/>
              </a:ext>
            </a:extLst>
          </p:cNvPr>
          <p:cNvSpPr txBox="1">
            <a:spLocks/>
          </p:cNvSpPr>
          <p:nvPr/>
        </p:nvSpPr>
        <p:spPr>
          <a:xfrm>
            <a:off x="666750" y="1825625"/>
            <a:ext cx="10858500" cy="4153043"/>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itchFamily="2" charset="2"/>
              <a:buChar char="Ø"/>
            </a:pPr>
            <a:r>
              <a:rPr lang="en-US" sz="2400" dirty="0"/>
              <a:t>Enforcing mask mandate manually is cumbersome and requires a lot of manpower.</a:t>
            </a:r>
          </a:p>
          <a:p>
            <a:pPr marL="0" indent="0">
              <a:buFont typeface="Wingdings" pitchFamily="2" charset="2"/>
              <a:buChar char="Ø"/>
            </a:pPr>
            <a:r>
              <a:rPr lang="en-US" sz="2400" dirty="0"/>
              <a:t>A solution is proposed by this project to solve this problem by providing an automated system to detect faces with mask and without mask.</a:t>
            </a:r>
          </a:p>
          <a:p>
            <a:pPr marL="0" indent="0">
              <a:buFont typeface="Wingdings" pitchFamily="2" charset="2"/>
              <a:buChar char="Ø"/>
            </a:pPr>
            <a:r>
              <a:rPr lang="en-US" sz="2400" dirty="0"/>
              <a:t>This is done by building a deep learning model and then using it for real-time mask detection.</a:t>
            </a:r>
          </a:p>
          <a:p>
            <a:pPr marL="0" indent="0">
              <a:buFont typeface="Wingdings" pitchFamily="2" charset="2"/>
              <a:buChar char="Ø"/>
            </a:pPr>
            <a:r>
              <a:rPr lang="en-US" sz="2400" dirty="0"/>
              <a:t>Finally, this system is implemented with an Arduino to provide entry to people with mask.</a:t>
            </a:r>
          </a:p>
        </p:txBody>
      </p:sp>
    </p:spTree>
    <p:extLst>
      <p:ext uri="{BB962C8B-B14F-4D97-AF65-F5344CB8AC3E}">
        <p14:creationId xmlns:p14="http://schemas.microsoft.com/office/powerpoint/2010/main" val="6131929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CC2CE-6827-4FD1-A79B-C9F5988C2F5F}"/>
              </a:ext>
            </a:extLst>
          </p:cNvPr>
          <p:cNvSpPr>
            <a:spLocks noGrp="1"/>
          </p:cNvSpPr>
          <p:nvPr>
            <p:ph type="ctrTitle"/>
          </p:nvPr>
        </p:nvSpPr>
        <p:spPr>
          <a:xfrm>
            <a:off x="1369091" y="555423"/>
            <a:ext cx="8772939" cy="1077498"/>
          </a:xfrm>
        </p:spPr>
        <p:txBody>
          <a:bodyPr>
            <a:normAutofit/>
          </a:bodyPr>
          <a:lstStyle/>
          <a:p>
            <a:r>
              <a:rPr lang="en-IN" sz="4400" b="1" u="sng" dirty="0">
                <a:latin typeface="+mn-lt"/>
                <a:cs typeface="Arial" panose="020B0604020202020204" pitchFamily="34" charset="0"/>
              </a:rPr>
              <a:t>REFERENCES</a:t>
            </a:r>
            <a:endParaRPr lang="en-IN" sz="4400" b="1" dirty="0">
              <a:latin typeface="+mn-lt"/>
            </a:endParaRPr>
          </a:p>
        </p:txBody>
      </p:sp>
      <p:sp>
        <p:nvSpPr>
          <p:cNvPr id="3" name="Subtitle 2">
            <a:extLst>
              <a:ext uri="{FF2B5EF4-FFF2-40B4-BE49-F238E27FC236}">
                <a16:creationId xmlns:a16="http://schemas.microsoft.com/office/drawing/2014/main" id="{E36C2041-89CD-4E94-9450-93435E11E861}"/>
              </a:ext>
            </a:extLst>
          </p:cNvPr>
          <p:cNvSpPr>
            <a:spLocks noGrp="1"/>
          </p:cNvSpPr>
          <p:nvPr>
            <p:ph type="subTitle" idx="1"/>
          </p:nvPr>
        </p:nvSpPr>
        <p:spPr>
          <a:xfrm>
            <a:off x="488272" y="2153670"/>
            <a:ext cx="11434439" cy="3723363"/>
          </a:xfrm>
        </p:spPr>
        <p:txBody>
          <a:bodyPr>
            <a:normAutofit/>
          </a:bodyPr>
          <a:lstStyle/>
          <a:p>
            <a:pPr marL="342900" indent="-342900" algn="l">
              <a:buFont typeface="Wingdings" panose="05000000000000000000" pitchFamily="2" charset="2"/>
              <a:buChar char="Ø"/>
            </a:pPr>
            <a:r>
              <a:rPr lang="en-US" dirty="0" err="1">
                <a:solidFill>
                  <a:schemeClr val="tx1"/>
                </a:solidFill>
              </a:rPr>
              <a:t>Shiming</a:t>
            </a:r>
            <a:r>
              <a:rPr lang="en-US" dirty="0">
                <a:solidFill>
                  <a:schemeClr val="tx1"/>
                </a:solidFill>
              </a:rPr>
              <a:t> Ge, Jia Li, </a:t>
            </a:r>
            <a:r>
              <a:rPr lang="en-US" dirty="0" err="1">
                <a:solidFill>
                  <a:schemeClr val="tx1"/>
                </a:solidFill>
              </a:rPr>
              <a:t>Qiting</a:t>
            </a:r>
            <a:r>
              <a:rPr lang="en-US" dirty="0">
                <a:solidFill>
                  <a:schemeClr val="tx1"/>
                </a:solidFill>
              </a:rPr>
              <a:t> Ye, Zhao Luo. (2017). Research Paper on Detecting Masked Faces in the Wild with LLE-CNNs State Key Laboratory of Virtual Reality Technology and Systems.  China: CVF</a:t>
            </a:r>
          </a:p>
          <a:p>
            <a:pPr marL="342900" indent="-342900" algn="l">
              <a:buFont typeface="Wingdings" panose="05000000000000000000" pitchFamily="2" charset="2"/>
              <a:buChar char="Ø"/>
            </a:pPr>
            <a:r>
              <a:rPr lang="en-US" dirty="0" err="1">
                <a:solidFill>
                  <a:schemeClr val="tx1"/>
                </a:solidFill>
              </a:rPr>
              <a:t>Toshanlal</a:t>
            </a:r>
            <a:r>
              <a:rPr lang="en-US" dirty="0">
                <a:solidFill>
                  <a:schemeClr val="tx1"/>
                </a:solidFill>
              </a:rPr>
              <a:t> </a:t>
            </a:r>
            <a:r>
              <a:rPr lang="en-US" dirty="0" err="1">
                <a:solidFill>
                  <a:schemeClr val="tx1"/>
                </a:solidFill>
              </a:rPr>
              <a:t>Meenpa</a:t>
            </a:r>
            <a:r>
              <a:rPr lang="en-US" dirty="0">
                <a:solidFill>
                  <a:schemeClr val="tx1"/>
                </a:solidFill>
              </a:rPr>
              <a:t>, Ashutosh Balakrishnan, Amit Verma. (2019). Facial Mask Detection using Semantic Segmentation. India : International Conference on Computing, Communications and Security</a:t>
            </a:r>
          </a:p>
          <a:p>
            <a:pPr marL="342900" indent="-342900" algn="l">
              <a:buFont typeface="Wingdings" panose="05000000000000000000" pitchFamily="2" charset="2"/>
              <a:buChar char="Ø"/>
            </a:pPr>
            <a:endParaRPr lang="en-IN" i="1" dirty="0">
              <a:latin typeface="Arial" panose="020B0604020202020204" pitchFamily="34" charset="0"/>
              <a:cs typeface="Arial" panose="020B0604020202020204" pitchFamily="34" charset="0"/>
            </a:endParaRPr>
          </a:p>
          <a:p>
            <a:pPr marL="457200" indent="-457200" algn="l">
              <a:buFont typeface="Wingdings" panose="05000000000000000000" pitchFamily="2" charset="2"/>
              <a:buChar char="Ø"/>
            </a:pPr>
            <a:endParaRPr lang="en-IN" i="1" dirty="0">
              <a:latin typeface="Arial" panose="020B0604020202020204" pitchFamily="34" charset="0"/>
              <a:cs typeface="Arial" panose="020B0604020202020204" pitchFamily="34" charset="0"/>
            </a:endParaRPr>
          </a:p>
          <a:p>
            <a:pPr marL="457200" indent="-457200" algn="l">
              <a:buFont typeface="Wingdings" panose="05000000000000000000" pitchFamily="2" charset="2"/>
              <a:buChar char="Ø"/>
            </a:pPr>
            <a:endParaRPr lang="en-IN"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119799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04B20-0DA1-4830-9792-40BC966C2DA0}"/>
              </a:ext>
            </a:extLst>
          </p:cNvPr>
          <p:cNvSpPr>
            <a:spLocks noGrp="1"/>
          </p:cNvSpPr>
          <p:nvPr>
            <p:ph type="ctrTitle"/>
          </p:nvPr>
        </p:nvSpPr>
        <p:spPr>
          <a:xfrm>
            <a:off x="1097860" y="835268"/>
            <a:ext cx="9996277" cy="857891"/>
          </a:xfrm>
        </p:spPr>
        <p:txBody>
          <a:bodyPr>
            <a:normAutofit/>
          </a:bodyPr>
          <a:lstStyle/>
          <a:p>
            <a:r>
              <a:rPr lang="en-IN" sz="4400" b="1" u="sng" dirty="0">
                <a:latin typeface="+mn-lt"/>
                <a:cs typeface="Arial" panose="020B0604020202020204" pitchFamily="34" charset="0"/>
              </a:rPr>
              <a:t>INTRODUCTION</a:t>
            </a:r>
          </a:p>
        </p:txBody>
      </p:sp>
      <p:sp>
        <p:nvSpPr>
          <p:cNvPr id="3" name="Subtitle 2">
            <a:extLst>
              <a:ext uri="{FF2B5EF4-FFF2-40B4-BE49-F238E27FC236}">
                <a16:creationId xmlns:a16="http://schemas.microsoft.com/office/drawing/2014/main" id="{07B62D04-CD93-4879-9329-31BA5AFAE154}"/>
              </a:ext>
            </a:extLst>
          </p:cNvPr>
          <p:cNvSpPr>
            <a:spLocks noGrp="1"/>
          </p:cNvSpPr>
          <p:nvPr>
            <p:ph type="subTitle" idx="1"/>
          </p:nvPr>
        </p:nvSpPr>
        <p:spPr>
          <a:xfrm>
            <a:off x="1097859" y="2057401"/>
            <a:ext cx="9996278" cy="5152293"/>
          </a:xfrm>
        </p:spPr>
        <p:txBody>
          <a:bodyPr>
            <a:noAutofit/>
          </a:bodyPr>
          <a:lstStyle/>
          <a:p>
            <a:pPr marL="0" indent="0" algn="l">
              <a:lnSpc>
                <a:spcPct val="90000"/>
              </a:lnSpc>
              <a:buFont typeface="Wingdings" pitchFamily="2" charset="2"/>
              <a:buChar char="Ø"/>
            </a:pPr>
            <a:r>
              <a:rPr lang="en-IN" dirty="0">
                <a:latin typeface="Arial" panose="020B0604020202020204" pitchFamily="34" charset="0"/>
                <a:cs typeface="Arial" panose="020B0604020202020204" pitchFamily="34" charset="0"/>
              </a:rPr>
              <a:t> </a:t>
            </a:r>
            <a:r>
              <a:rPr lang="en-US" dirty="0"/>
              <a:t>Masks are a key measure to suppress transmission of Covid 19.</a:t>
            </a:r>
          </a:p>
          <a:p>
            <a:pPr marL="0" indent="0" algn="l">
              <a:lnSpc>
                <a:spcPct val="90000"/>
              </a:lnSpc>
              <a:buFont typeface="Wingdings" pitchFamily="2" charset="2"/>
              <a:buChar char="Ø"/>
            </a:pPr>
            <a:r>
              <a:rPr lang="en-US" dirty="0"/>
              <a:t> People need to wear mask in places of mass gathering.</a:t>
            </a:r>
          </a:p>
          <a:p>
            <a:pPr marL="0" indent="0" algn="l">
              <a:lnSpc>
                <a:spcPct val="90000"/>
              </a:lnSpc>
              <a:buFont typeface="Wingdings" pitchFamily="2" charset="2"/>
              <a:buChar char="Ø"/>
            </a:pPr>
            <a:r>
              <a:rPr lang="en-US" dirty="0"/>
              <a:t>To enforce this, traditionally we would require a lot of manpower</a:t>
            </a:r>
          </a:p>
          <a:p>
            <a:pPr marL="0" indent="0" algn="l">
              <a:lnSpc>
                <a:spcPct val="90000"/>
              </a:lnSpc>
              <a:buFont typeface="Wingdings" pitchFamily="2" charset="2"/>
              <a:buChar char="Ø"/>
            </a:pPr>
            <a:r>
              <a:rPr lang="en-US" dirty="0"/>
              <a:t>To eliminate this problems, our mask detection system should be implemented on various entrances. </a:t>
            </a:r>
          </a:p>
          <a:p>
            <a:pPr algn="l">
              <a:buFont typeface="Wingdings" pitchFamily="2" charset="2"/>
              <a:buChar char="Ø"/>
            </a:pPr>
            <a:r>
              <a:rPr lang="en-US" dirty="0"/>
              <a:t>This system detects whether an individual is wearing a mask or not. Then allows him entry accordingly. </a:t>
            </a:r>
          </a:p>
          <a:p>
            <a:pPr marL="0" indent="0" algn="l">
              <a:lnSpc>
                <a:spcPct val="90000"/>
              </a:lnSpc>
            </a:pP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789415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0E9C0-D664-4706-92B5-41939D24D48D}"/>
              </a:ext>
            </a:extLst>
          </p:cNvPr>
          <p:cNvSpPr>
            <a:spLocks noGrp="1"/>
          </p:cNvSpPr>
          <p:nvPr>
            <p:ph type="title"/>
          </p:nvPr>
        </p:nvSpPr>
        <p:spPr>
          <a:xfrm>
            <a:off x="838200" y="209096"/>
            <a:ext cx="10515600" cy="1325563"/>
          </a:xfrm>
        </p:spPr>
        <p:txBody>
          <a:bodyPr/>
          <a:lstStyle/>
          <a:p>
            <a:pPr algn="ctr"/>
            <a:r>
              <a:rPr lang="en-US" b="1" u="sng" dirty="0">
                <a:latin typeface="+mn-lt"/>
              </a:rPr>
              <a:t>Literary Survey</a:t>
            </a:r>
            <a:endParaRPr lang="en-IN" b="1" u="sng" dirty="0">
              <a:latin typeface="+mn-lt"/>
            </a:endParaRPr>
          </a:p>
        </p:txBody>
      </p:sp>
      <p:graphicFrame>
        <p:nvGraphicFramePr>
          <p:cNvPr id="5" name="Table 5">
            <a:extLst>
              <a:ext uri="{FF2B5EF4-FFF2-40B4-BE49-F238E27FC236}">
                <a16:creationId xmlns:a16="http://schemas.microsoft.com/office/drawing/2014/main" id="{C50ACEEA-0249-46EF-85B6-2EACA854E972}"/>
              </a:ext>
            </a:extLst>
          </p:cNvPr>
          <p:cNvGraphicFramePr>
            <a:graphicFrameLocks noGrp="1"/>
          </p:cNvGraphicFramePr>
          <p:nvPr>
            <p:ph idx="1"/>
          </p:nvPr>
        </p:nvGraphicFramePr>
        <p:xfrm>
          <a:off x="208817" y="1534659"/>
          <a:ext cx="11774366" cy="4934958"/>
        </p:xfrm>
        <a:graphic>
          <a:graphicData uri="http://schemas.openxmlformats.org/drawingml/2006/table">
            <a:tbl>
              <a:tblPr firstRow="1" bandRow="1">
                <a:tableStyleId>{F5AB1C69-6EDB-4FF4-983F-18BD219EF322}</a:tableStyleId>
              </a:tblPr>
              <a:tblGrid>
                <a:gridCol w="930960">
                  <a:extLst>
                    <a:ext uri="{9D8B030D-6E8A-4147-A177-3AD203B41FA5}">
                      <a16:colId xmlns:a16="http://schemas.microsoft.com/office/drawing/2014/main" val="415044345"/>
                    </a:ext>
                  </a:extLst>
                </a:gridCol>
                <a:gridCol w="1661628">
                  <a:extLst>
                    <a:ext uri="{9D8B030D-6E8A-4147-A177-3AD203B41FA5}">
                      <a16:colId xmlns:a16="http://schemas.microsoft.com/office/drawing/2014/main" val="2709792562"/>
                    </a:ext>
                  </a:extLst>
                </a:gridCol>
                <a:gridCol w="2466746">
                  <a:extLst>
                    <a:ext uri="{9D8B030D-6E8A-4147-A177-3AD203B41FA5}">
                      <a16:colId xmlns:a16="http://schemas.microsoft.com/office/drawing/2014/main" val="599260622"/>
                    </a:ext>
                  </a:extLst>
                </a:gridCol>
                <a:gridCol w="4094114">
                  <a:extLst>
                    <a:ext uri="{9D8B030D-6E8A-4147-A177-3AD203B41FA5}">
                      <a16:colId xmlns:a16="http://schemas.microsoft.com/office/drawing/2014/main" val="249587634"/>
                    </a:ext>
                  </a:extLst>
                </a:gridCol>
                <a:gridCol w="2620918">
                  <a:extLst>
                    <a:ext uri="{9D8B030D-6E8A-4147-A177-3AD203B41FA5}">
                      <a16:colId xmlns:a16="http://schemas.microsoft.com/office/drawing/2014/main" val="723831790"/>
                    </a:ext>
                  </a:extLst>
                </a:gridCol>
              </a:tblGrid>
              <a:tr h="566125">
                <a:tc>
                  <a:txBody>
                    <a:bodyPr/>
                    <a:lstStyle/>
                    <a:p>
                      <a:pPr algn="ctr"/>
                      <a:r>
                        <a:rPr lang="en-IN" dirty="0" err="1">
                          <a:latin typeface="Arial" panose="020B0604020202020204" pitchFamily="34" charset="0"/>
                          <a:cs typeface="Arial" panose="020B0604020202020204" pitchFamily="34" charset="0"/>
                        </a:rPr>
                        <a:t>SL.No</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Author</a:t>
                      </a:r>
                    </a:p>
                  </a:txBody>
                  <a:tcPr/>
                </a:tc>
                <a:tc>
                  <a:txBody>
                    <a:bodyPr/>
                    <a:lstStyle/>
                    <a:p>
                      <a:pPr algn="ctr"/>
                      <a:r>
                        <a:rPr lang="en-IN" dirty="0">
                          <a:latin typeface="Arial" panose="020B0604020202020204" pitchFamily="34" charset="0"/>
                          <a:cs typeface="Arial" panose="020B0604020202020204" pitchFamily="34" charset="0"/>
                        </a:rPr>
                        <a:t>Paper and Publication Details</a:t>
                      </a:r>
                    </a:p>
                  </a:txBody>
                  <a:tcPr/>
                </a:tc>
                <a:tc>
                  <a:txBody>
                    <a:bodyPr/>
                    <a:lstStyle/>
                    <a:p>
                      <a:pPr algn="ctr"/>
                      <a:r>
                        <a:rPr lang="en-IN" dirty="0">
                          <a:latin typeface="Arial" panose="020B0604020202020204" pitchFamily="34" charset="0"/>
                          <a:cs typeface="Arial" panose="020B0604020202020204" pitchFamily="34" charset="0"/>
                        </a:rPr>
                        <a:t>Findings</a:t>
                      </a:r>
                    </a:p>
                  </a:txBody>
                  <a:tcPr/>
                </a:tc>
                <a:tc>
                  <a:txBody>
                    <a:bodyPr/>
                    <a:lstStyle/>
                    <a:p>
                      <a:r>
                        <a:rPr lang="en-IN" dirty="0">
                          <a:latin typeface="Arial" panose="020B0604020202020204" pitchFamily="34" charset="0"/>
                          <a:cs typeface="Arial" panose="020B0604020202020204" pitchFamily="34" charset="0"/>
                        </a:rPr>
                        <a:t>Relevance to the project</a:t>
                      </a:r>
                    </a:p>
                  </a:txBody>
                  <a:tcPr/>
                </a:tc>
                <a:extLst>
                  <a:ext uri="{0D108BD9-81ED-4DB2-BD59-A6C34878D82A}">
                    <a16:rowId xmlns:a16="http://schemas.microsoft.com/office/drawing/2014/main" val="964812500"/>
                  </a:ext>
                </a:extLst>
              </a:tr>
              <a:tr h="4294878">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Zhao Luo, Jia Li, </a:t>
                      </a:r>
                      <a:r>
                        <a:rPr lang="en-US" sz="1600" dirty="0" err="1"/>
                        <a:t>Shiming</a:t>
                      </a:r>
                      <a:r>
                        <a:rPr lang="en-US" sz="1600" dirty="0"/>
                        <a:t> Ge</a:t>
                      </a:r>
                      <a:r>
                        <a:rPr lang="en-US" sz="1600" baseline="0" dirty="0"/>
                        <a:t> </a:t>
                      </a:r>
                      <a:r>
                        <a:rPr lang="en-US" sz="1600" dirty="0"/>
                        <a:t>and School of Cyber Security, State Key Laboratory of Virtual Reality Technology, Computer Vision Foundation, 2017</a:t>
                      </a:r>
                    </a:p>
                    <a:p>
                      <a:br>
                        <a:rPr lang="en-IN" sz="1800" b="0" i="0" kern="1200" dirty="0">
                          <a:solidFill>
                            <a:schemeClr val="dk1"/>
                          </a:solidFill>
                          <a:effectLst/>
                          <a:latin typeface="Arial" panose="020B0604020202020204" pitchFamily="34" charset="0"/>
                          <a:ea typeface="+mn-ea"/>
                          <a:cs typeface="Arial" panose="020B0604020202020204" pitchFamily="34" charset="0"/>
                        </a:rPr>
                      </a:br>
                      <a:endParaRPr lang="en-IN" dirty="0">
                        <a:latin typeface="Arial" panose="020B0604020202020204" pitchFamily="34" charset="0"/>
                        <a:cs typeface="Arial" panose="020B0604020202020204" pitchFamily="34" charset="0"/>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dirty="0"/>
                        <a:t>Detecting Masked Faces in the Wild by Zhao Luo, Jia Li, </a:t>
                      </a:r>
                      <a:r>
                        <a:rPr lang="en-US" sz="1600" dirty="0" err="1"/>
                        <a:t>Shiming</a:t>
                      </a:r>
                      <a:r>
                        <a:rPr lang="en-US" sz="1600" dirty="0"/>
                        <a:t> Ge</a:t>
                      </a:r>
                      <a:r>
                        <a:rPr lang="en-US" sz="1600" baseline="0" dirty="0"/>
                        <a:t> </a:t>
                      </a:r>
                      <a:r>
                        <a:rPr lang="en-US" sz="1600" dirty="0"/>
                        <a:t>and School of Cyber Security, State Key Laboratory of Virtual Reality Technology and Systems published paper from 1-4</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600" b="0" i="0" kern="1200" dirty="0">
                        <a:solidFill>
                          <a:schemeClr val="dk1"/>
                        </a:solidFill>
                        <a:effectLst/>
                        <a:latin typeface="Arial" panose="020B0604020202020204" pitchFamily="34" charset="0"/>
                        <a:ea typeface="+mn-ea"/>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800" b="0" i="0" kern="1200" dirty="0">
                        <a:solidFill>
                          <a:schemeClr val="dk1"/>
                        </a:solidFill>
                        <a:effectLst/>
                        <a:latin typeface="Arial" panose="020B0604020202020204" pitchFamily="34" charset="0"/>
                        <a:ea typeface="+mn-ea"/>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800" b="0" i="0" kern="1200" dirty="0">
                        <a:solidFill>
                          <a:schemeClr val="dk1"/>
                        </a:solidFill>
                        <a:effectLst/>
                        <a:latin typeface="Arial" panose="020B0604020202020204" pitchFamily="34" charset="0"/>
                        <a:ea typeface="+mn-ea"/>
                        <a:cs typeface="Arial" panose="020B0604020202020204" pitchFamily="34" charset="0"/>
                      </a:endParaRPr>
                    </a:p>
                    <a:p>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600" dirty="0"/>
                        <a:t>The problem of face detection in the wild have been explored in many existing researches, and the corresponding face detectors have been tested on datasets of normal faces. However, the ‘real world’ scenarios are much more challenging than expected for containing faces captured at unexpected resolution</a:t>
                      </a:r>
                      <a:r>
                        <a:rPr lang="en-US" sz="1600" baseline="0" dirty="0"/>
                        <a:t> and</a:t>
                      </a:r>
                      <a:r>
                        <a:rPr lang="en-US" sz="1600" dirty="0"/>
                        <a:t> illumination. In particular, the detection of masked faces is an important task that needs to be addressed to facilitate applications such as video surveillance.</a:t>
                      </a:r>
                    </a:p>
                    <a:p>
                      <a:pPr marL="0" indent="0" algn="ctr">
                        <a:buFont typeface="Arial" panose="020B0604020202020204" pitchFamily="34" charset="0"/>
                        <a:buNone/>
                      </a:pP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600" dirty="0"/>
                        <a:t>The Detecting Masked Faces will work over the database provide to it and will use its presets to validate with the ongoing surveillance and to distinguish between the one with mask and others without.</a:t>
                      </a:r>
                    </a:p>
                    <a:p>
                      <a:pPr marL="0" indent="0">
                        <a:buFont typeface="Arial" panose="020B0604020202020204" pitchFamily="34" charset="0"/>
                        <a:buNone/>
                      </a:pP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6847987"/>
                  </a:ext>
                </a:extLst>
              </a:tr>
            </a:tbl>
          </a:graphicData>
        </a:graphic>
      </p:graphicFrame>
    </p:spTree>
    <p:extLst>
      <p:ext uri="{BB962C8B-B14F-4D97-AF65-F5344CB8AC3E}">
        <p14:creationId xmlns:p14="http://schemas.microsoft.com/office/powerpoint/2010/main" val="7218765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F91E9A-364E-4752-9BBC-AAD1DCD53C6A}"/>
              </a:ext>
            </a:extLst>
          </p:cNvPr>
          <p:cNvSpPr>
            <a:spLocks noGrp="1"/>
          </p:cNvSpPr>
          <p:nvPr>
            <p:ph type="title"/>
          </p:nvPr>
        </p:nvSpPr>
        <p:spPr/>
        <p:txBody>
          <a:bodyPr/>
          <a:lstStyle/>
          <a:p>
            <a:pPr algn="ctr"/>
            <a:r>
              <a:rPr lang="en-US" b="1" u="sng" dirty="0">
                <a:latin typeface="+mn-lt"/>
              </a:rPr>
              <a:t>Literary Survey</a:t>
            </a:r>
            <a:endParaRPr lang="en-IN" dirty="0"/>
          </a:p>
        </p:txBody>
      </p:sp>
      <p:graphicFrame>
        <p:nvGraphicFramePr>
          <p:cNvPr id="4" name="Table 4">
            <a:extLst>
              <a:ext uri="{FF2B5EF4-FFF2-40B4-BE49-F238E27FC236}">
                <a16:creationId xmlns:a16="http://schemas.microsoft.com/office/drawing/2014/main" id="{0CB9B63E-814B-424C-B882-B145B7F036D5}"/>
              </a:ext>
            </a:extLst>
          </p:cNvPr>
          <p:cNvGraphicFramePr>
            <a:graphicFrameLocks noGrp="1"/>
          </p:cNvGraphicFramePr>
          <p:nvPr>
            <p:ph idx="1"/>
          </p:nvPr>
        </p:nvGraphicFramePr>
        <p:xfrm>
          <a:off x="369855" y="1690688"/>
          <a:ext cx="11452289" cy="4968240"/>
        </p:xfrm>
        <a:graphic>
          <a:graphicData uri="http://schemas.openxmlformats.org/drawingml/2006/table">
            <a:tbl>
              <a:tblPr firstRow="1" bandRow="1">
                <a:tableStyleId>{F5AB1C69-6EDB-4FF4-983F-18BD219EF322}</a:tableStyleId>
              </a:tblPr>
              <a:tblGrid>
                <a:gridCol w="906780">
                  <a:extLst>
                    <a:ext uri="{9D8B030D-6E8A-4147-A177-3AD203B41FA5}">
                      <a16:colId xmlns:a16="http://schemas.microsoft.com/office/drawing/2014/main" val="963471344"/>
                    </a:ext>
                  </a:extLst>
                </a:gridCol>
                <a:gridCol w="2045969">
                  <a:extLst>
                    <a:ext uri="{9D8B030D-6E8A-4147-A177-3AD203B41FA5}">
                      <a16:colId xmlns:a16="http://schemas.microsoft.com/office/drawing/2014/main" val="3675557227"/>
                    </a:ext>
                  </a:extLst>
                </a:gridCol>
                <a:gridCol w="2076450">
                  <a:extLst>
                    <a:ext uri="{9D8B030D-6E8A-4147-A177-3AD203B41FA5}">
                      <a16:colId xmlns:a16="http://schemas.microsoft.com/office/drawing/2014/main" val="2060732156"/>
                    </a:ext>
                  </a:extLst>
                </a:gridCol>
                <a:gridCol w="4078035">
                  <a:extLst>
                    <a:ext uri="{9D8B030D-6E8A-4147-A177-3AD203B41FA5}">
                      <a16:colId xmlns:a16="http://schemas.microsoft.com/office/drawing/2014/main" val="1563166324"/>
                    </a:ext>
                  </a:extLst>
                </a:gridCol>
                <a:gridCol w="2345055">
                  <a:extLst>
                    <a:ext uri="{9D8B030D-6E8A-4147-A177-3AD203B41FA5}">
                      <a16:colId xmlns:a16="http://schemas.microsoft.com/office/drawing/2014/main" val="1133494790"/>
                    </a:ext>
                  </a:extLst>
                </a:gridCol>
              </a:tblGrid>
              <a:tr h="63523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err="1">
                          <a:latin typeface="Arial" panose="020B0604020202020204" pitchFamily="34" charset="0"/>
                          <a:cs typeface="Arial" panose="020B0604020202020204" pitchFamily="34" charset="0"/>
                        </a:rPr>
                        <a:t>SL.No</a:t>
                      </a:r>
                      <a:endParaRPr lang="en-IN" dirty="0">
                        <a:latin typeface="Arial" panose="020B0604020202020204" pitchFamily="34" charset="0"/>
                        <a:cs typeface="Arial" panose="020B0604020202020204" pitchFamily="34" charset="0"/>
                      </a:endParaRPr>
                    </a:p>
                    <a:p>
                      <a:pPr algn="ct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Author</a:t>
                      </a:r>
                    </a:p>
                    <a:p>
                      <a:pPr algn="ct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Paper and Publication Details</a:t>
                      </a:r>
                    </a:p>
                    <a:p>
                      <a:pPr algn="ct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Findings</a:t>
                      </a:r>
                    </a:p>
                    <a:p>
                      <a:pPr algn="ct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Relevance to the project</a:t>
                      </a:r>
                    </a:p>
                    <a:p>
                      <a:pPr algn="ct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74133565"/>
                  </a:ext>
                </a:extLst>
              </a:tr>
              <a:tr h="2926780">
                <a:tc>
                  <a:txBody>
                    <a:bodyPr/>
                    <a:lstStyle/>
                    <a:p>
                      <a:r>
                        <a:rPr lang="en-IN" dirty="0">
                          <a:latin typeface="Arial" panose="020B0604020202020204" pitchFamily="34" charset="0"/>
                          <a:cs typeface="Arial" panose="020B0604020202020204" pitchFamily="34" charset="0"/>
                        </a:rPr>
                        <a:t>2</a:t>
                      </a:r>
                    </a:p>
                  </a:txBody>
                  <a:tcPr/>
                </a:tc>
                <a:tc>
                  <a:txBody>
                    <a:bodyPr/>
                    <a:lstStyle/>
                    <a:p>
                      <a:r>
                        <a:rPr lang="en-US" sz="1600" b="0" i="0" kern="1200" dirty="0" err="1">
                          <a:solidFill>
                            <a:schemeClr val="dk1"/>
                          </a:solidFill>
                          <a:effectLst/>
                          <a:latin typeface="+mn-lt"/>
                          <a:ea typeface="+mn-ea"/>
                          <a:cs typeface="+mn-cs"/>
                        </a:rPr>
                        <a:t>Toshanlal</a:t>
                      </a:r>
                      <a:r>
                        <a:rPr lang="en-US" sz="1600" b="0" i="0" kern="1200" baseline="0" dirty="0">
                          <a:solidFill>
                            <a:schemeClr val="dk1"/>
                          </a:solidFill>
                          <a:effectLst/>
                          <a:latin typeface="+mn-lt"/>
                          <a:ea typeface="+mn-ea"/>
                          <a:cs typeface="+mn-cs"/>
                        </a:rPr>
                        <a:t> </a:t>
                      </a:r>
                      <a:r>
                        <a:rPr lang="en-US" sz="1600" b="0" i="0" kern="1200" dirty="0" err="1">
                          <a:solidFill>
                            <a:schemeClr val="dk1"/>
                          </a:solidFill>
                          <a:effectLst/>
                          <a:latin typeface="+mn-lt"/>
                          <a:ea typeface="+mn-ea"/>
                          <a:cs typeface="+mn-cs"/>
                        </a:rPr>
                        <a:t>Meenpal</a:t>
                      </a:r>
                      <a:r>
                        <a:rPr lang="en-US" sz="1600" b="0" i="0" kern="1200" dirty="0">
                          <a:solidFill>
                            <a:schemeClr val="dk1"/>
                          </a:solidFill>
                          <a:effectLst/>
                          <a:latin typeface="+mn-lt"/>
                          <a:ea typeface="+mn-ea"/>
                          <a:cs typeface="+mn-cs"/>
                        </a:rPr>
                        <a:t>,</a:t>
                      </a:r>
                    </a:p>
                    <a:p>
                      <a:r>
                        <a:rPr lang="en-US" sz="1600" b="0" i="0" kern="1200" dirty="0">
                          <a:solidFill>
                            <a:schemeClr val="dk1"/>
                          </a:solidFill>
                          <a:effectLst/>
                          <a:latin typeface="+mn-lt"/>
                          <a:ea typeface="+mn-ea"/>
                          <a:cs typeface="+mn-cs"/>
                        </a:rPr>
                        <a:t>Ashutosh Balakrishnan</a:t>
                      </a:r>
                      <a:r>
                        <a:rPr lang="en-US" sz="1600" b="0" i="0" kern="1200" baseline="0" dirty="0">
                          <a:solidFill>
                            <a:schemeClr val="dk1"/>
                          </a:solidFill>
                          <a:effectLst/>
                          <a:latin typeface="+mn-lt"/>
                          <a:ea typeface="+mn-ea"/>
                          <a:cs typeface="+mn-cs"/>
                        </a:rPr>
                        <a:t> &amp;</a:t>
                      </a:r>
                      <a:endParaRPr lang="en-US" sz="1600" b="0" i="0" kern="1200" dirty="0">
                        <a:solidFill>
                          <a:schemeClr val="dk1"/>
                        </a:solidFill>
                        <a:effectLst/>
                        <a:latin typeface="+mn-lt"/>
                        <a:ea typeface="+mn-ea"/>
                        <a:cs typeface="+mn-cs"/>
                      </a:endParaRPr>
                    </a:p>
                    <a:p>
                      <a:r>
                        <a:rPr lang="en-US" sz="1600" b="0" i="0" kern="1200" dirty="0">
                          <a:solidFill>
                            <a:schemeClr val="dk1"/>
                          </a:solidFill>
                          <a:effectLst/>
                          <a:latin typeface="+mn-lt"/>
                          <a:ea typeface="+mn-ea"/>
                          <a:cs typeface="+mn-cs"/>
                        </a:rPr>
                        <a:t>Amit Verma of</a:t>
                      </a:r>
                    </a:p>
                    <a:p>
                      <a:r>
                        <a:rPr lang="en-US" sz="1600" b="0" i="0" kern="1200" dirty="0">
                          <a:solidFill>
                            <a:schemeClr val="dk1"/>
                          </a:solidFill>
                          <a:effectLst/>
                          <a:latin typeface="+mn-lt"/>
                          <a:ea typeface="+mn-ea"/>
                          <a:cs typeface="+mn-cs"/>
                        </a:rPr>
                        <a:t>Dept. of Electronics and Telecomm.</a:t>
                      </a:r>
                    </a:p>
                    <a:p>
                      <a:r>
                        <a:rPr lang="en-US" sz="1600" b="0" i="0" kern="1200" dirty="0">
                          <a:solidFill>
                            <a:schemeClr val="dk1"/>
                          </a:solidFill>
                          <a:effectLst/>
                          <a:latin typeface="+mn-lt"/>
                          <a:ea typeface="+mn-ea"/>
                          <a:cs typeface="+mn-cs"/>
                        </a:rPr>
                        <a:t>National Institute of Technology</a:t>
                      </a:r>
                    </a:p>
                    <a:p>
                      <a:r>
                        <a:rPr lang="en-US" sz="1600" b="0" i="0" kern="1200" dirty="0">
                          <a:solidFill>
                            <a:schemeClr val="dk1"/>
                          </a:solidFill>
                          <a:effectLst/>
                          <a:latin typeface="+mn-lt"/>
                          <a:ea typeface="+mn-ea"/>
                          <a:cs typeface="+mn-cs"/>
                        </a:rPr>
                        <a:t>Raipur, India, International Conference on Computing, Communications and Security, 2019</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IN" dirty="0">
                        <a:latin typeface="Arial" panose="020B0604020202020204" pitchFamily="34" charset="0"/>
                        <a:cs typeface="Arial" panose="020B0604020202020204" pitchFamily="34" charset="0"/>
                      </a:endParaRP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mn-lt"/>
                          <a:ea typeface="+mn-ea"/>
                          <a:cs typeface="+mn-cs"/>
                        </a:rPr>
                        <a:t>Facial Mask Detection using Semantic Segmentation by </a:t>
                      </a:r>
                      <a:r>
                        <a:rPr kumimoji="0" lang="en-US" sz="1600" b="0" i="0" u="none" strike="noStrike" kern="1200" cap="none" spc="0" normalizeH="0" baseline="0" noProof="0" dirty="0" err="1">
                          <a:ln>
                            <a:noFill/>
                          </a:ln>
                          <a:solidFill>
                            <a:prstClr val="black"/>
                          </a:solidFill>
                          <a:effectLst/>
                          <a:uLnTx/>
                          <a:uFillTx/>
                          <a:latin typeface="+mn-lt"/>
                          <a:ea typeface="+mn-ea"/>
                          <a:cs typeface="+mn-cs"/>
                        </a:rPr>
                        <a:t>Toshanlal</a:t>
                      </a:r>
                      <a:r>
                        <a:rPr kumimoji="0" lang="en-US" sz="1600" b="0" i="0" u="none" strike="noStrike" kern="1200" cap="none" spc="0" normalizeH="0" baseline="0" noProof="0" dirty="0">
                          <a:ln>
                            <a:noFill/>
                          </a:ln>
                          <a:solidFill>
                            <a:prstClr val="black"/>
                          </a:solidFill>
                          <a:effectLst/>
                          <a:uLnTx/>
                          <a:uFillTx/>
                          <a:latin typeface="+mn-lt"/>
                          <a:ea typeface="+mn-ea"/>
                          <a:cs typeface="+mn-cs"/>
                        </a:rPr>
                        <a:t> </a:t>
                      </a:r>
                      <a:r>
                        <a:rPr kumimoji="0" lang="en-US" sz="1600" b="0" i="0" u="none" strike="noStrike" kern="1200" cap="none" spc="0" normalizeH="0" baseline="0" noProof="0" dirty="0" err="1">
                          <a:ln>
                            <a:noFill/>
                          </a:ln>
                          <a:solidFill>
                            <a:prstClr val="black"/>
                          </a:solidFill>
                          <a:effectLst/>
                          <a:uLnTx/>
                          <a:uFillTx/>
                          <a:latin typeface="+mn-lt"/>
                          <a:ea typeface="+mn-ea"/>
                          <a:cs typeface="+mn-cs"/>
                        </a:rPr>
                        <a:t>Meenpal</a:t>
                      </a:r>
                      <a:r>
                        <a:rPr kumimoji="0" lang="en-US" sz="1600" b="0" i="0" u="none" strike="noStrike" kern="1200" cap="none" spc="0" normalizeH="0" baseline="0" noProof="0" dirty="0">
                          <a:ln>
                            <a:noFill/>
                          </a:ln>
                          <a:solidFill>
                            <a:prstClr val="black"/>
                          </a:solidFill>
                          <a:effectLst/>
                          <a:uLnTx/>
                          <a:uFillTx/>
                          <a:latin typeface="+mn-lt"/>
                          <a:ea typeface="+mn-ea"/>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mn-lt"/>
                          <a:ea typeface="+mn-ea"/>
                          <a:cs typeface="+mn-cs"/>
                        </a:rPr>
                        <a:t>Ashutosh Balakrishnan &amp;</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mn-lt"/>
                          <a:ea typeface="+mn-ea"/>
                          <a:cs typeface="+mn-cs"/>
                        </a:rPr>
                        <a:t>Amit Verma of</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mn-lt"/>
                          <a:ea typeface="+mn-ea"/>
                          <a:cs typeface="+mn-cs"/>
                        </a:rPr>
                        <a:t>Dept. of Electronics and Telecomm.</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mn-lt"/>
                          <a:ea typeface="+mn-ea"/>
                          <a:cs typeface="+mn-cs"/>
                        </a:rPr>
                        <a:t>National Institute of Technology</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mn-lt"/>
                          <a:ea typeface="+mn-ea"/>
                          <a:cs typeface="+mn-cs"/>
                        </a:rPr>
                        <a:t>Raipur, India</a:t>
                      </a: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600" dirty="0"/>
                        <a:t>They were able to generate accurate face masks for human objects from RGB channel images containing localized objects. They demonstrated their results on Multi Human Parsing Dataset with mean pixel level accuracy. Also the problem of erroneous predictions has been solved and a proper bounding box has been drawn around the segmented region. Proposed network can detect non frontal faces and multiple faces from single image. The method can ﬁnd applications in advanced tasks such as facial part detection.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IN" sz="1800" b="0" i="0" kern="1200" dirty="0">
                        <a:solidFill>
                          <a:schemeClr val="dk1"/>
                        </a:solidFill>
                        <a:effectLst/>
                        <a:latin typeface="Arial" panose="020B0604020202020204" pitchFamily="34" charset="0"/>
                        <a:ea typeface="+mn-ea"/>
                        <a:cs typeface="Arial" panose="020B0604020202020204" pitchFamily="34" charset="0"/>
                      </a:endParaRPr>
                    </a:p>
                  </a:txBody>
                  <a:tcPr/>
                </a:tc>
                <a:tc>
                  <a:txBody>
                    <a:bodyPr/>
                    <a:lstStyle/>
                    <a:p>
                      <a:pPr algn="l"/>
                      <a:r>
                        <a:rPr lang="en-US" sz="1600" b="0" i="0" dirty="0">
                          <a:solidFill>
                            <a:srgbClr val="231F20"/>
                          </a:solidFill>
                          <a:effectLst/>
                          <a:latin typeface="+mn-lt"/>
                        </a:rPr>
                        <a:t>This paper proposes a model for face detection using</a:t>
                      </a:r>
                    </a:p>
                    <a:p>
                      <a:pPr algn="l"/>
                      <a:r>
                        <a:rPr lang="en-US" sz="1600" b="0" i="0" dirty="0">
                          <a:solidFill>
                            <a:srgbClr val="231F20"/>
                          </a:solidFill>
                          <a:effectLst/>
                          <a:latin typeface="+mn-lt"/>
                        </a:rPr>
                        <a:t>semantic segmentation in an image by classifying each pixel</a:t>
                      </a:r>
                    </a:p>
                    <a:p>
                      <a:pPr algn="l"/>
                      <a:r>
                        <a:rPr lang="en-US" sz="1600" b="0" i="0" dirty="0">
                          <a:solidFill>
                            <a:srgbClr val="231F20"/>
                          </a:solidFill>
                          <a:effectLst/>
                          <a:latin typeface="+mn-lt"/>
                        </a:rPr>
                        <a:t>as face and non-face</a:t>
                      </a:r>
                    </a:p>
                    <a:p>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6247178"/>
                  </a:ext>
                </a:extLst>
              </a:tr>
            </a:tbl>
          </a:graphicData>
        </a:graphic>
      </p:graphicFrame>
    </p:spTree>
    <p:extLst>
      <p:ext uri="{BB962C8B-B14F-4D97-AF65-F5344CB8AC3E}">
        <p14:creationId xmlns:p14="http://schemas.microsoft.com/office/powerpoint/2010/main" val="24668002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64926C-85E7-4B0F-B0DD-58DD80761C34}"/>
              </a:ext>
            </a:extLst>
          </p:cNvPr>
          <p:cNvSpPr>
            <a:spLocks noGrp="1"/>
          </p:cNvSpPr>
          <p:nvPr>
            <p:ph type="ctrTitle"/>
          </p:nvPr>
        </p:nvSpPr>
        <p:spPr>
          <a:xfrm>
            <a:off x="1802295" y="593135"/>
            <a:ext cx="8587409" cy="836169"/>
          </a:xfrm>
        </p:spPr>
        <p:txBody>
          <a:bodyPr>
            <a:noAutofit/>
          </a:bodyPr>
          <a:lstStyle/>
          <a:p>
            <a:r>
              <a:rPr lang="en-IN" sz="4400" b="1" u="sng" dirty="0">
                <a:latin typeface="+mn-lt"/>
              </a:rPr>
              <a:t>PROBLEM DEFINITION</a:t>
            </a:r>
          </a:p>
        </p:txBody>
      </p:sp>
      <p:sp>
        <p:nvSpPr>
          <p:cNvPr id="3" name="Subtitle 2">
            <a:extLst>
              <a:ext uri="{FF2B5EF4-FFF2-40B4-BE49-F238E27FC236}">
                <a16:creationId xmlns:a16="http://schemas.microsoft.com/office/drawing/2014/main" id="{A4470A81-F816-4882-903A-FFB664B20ED3}"/>
              </a:ext>
            </a:extLst>
          </p:cNvPr>
          <p:cNvSpPr>
            <a:spLocks noGrp="1"/>
          </p:cNvSpPr>
          <p:nvPr>
            <p:ph type="subTitle" idx="1"/>
          </p:nvPr>
        </p:nvSpPr>
        <p:spPr>
          <a:xfrm>
            <a:off x="1069546" y="2312542"/>
            <a:ext cx="9867743" cy="3354834"/>
          </a:xfrm>
        </p:spPr>
        <p:txBody>
          <a:bodyPr>
            <a:normAutofit/>
          </a:bodyPr>
          <a:lstStyle/>
          <a:p>
            <a:pPr marL="342900" indent="-342900" algn="l">
              <a:buFont typeface="Wingdings" panose="05000000000000000000" pitchFamily="2" charset="2"/>
              <a:buChar char="Ø"/>
            </a:pPr>
            <a:r>
              <a:rPr lang="en-US" dirty="0">
                <a:solidFill>
                  <a:schemeClr val="tx1"/>
                </a:solidFill>
              </a:rPr>
              <a:t>The key challenge is to ensure that people enter places of </a:t>
            </a:r>
            <a:r>
              <a:rPr lang="en-US" dirty="0"/>
              <a:t>mass gatherings </a:t>
            </a:r>
            <a:r>
              <a:rPr lang="en-US" dirty="0">
                <a:solidFill>
                  <a:schemeClr val="tx1"/>
                </a:solidFill>
              </a:rPr>
              <a:t>such as schools, colleges, malls, offices only after they wear a mask.</a:t>
            </a:r>
          </a:p>
          <a:p>
            <a:pPr marL="342900" indent="-342900" algn="l">
              <a:buFont typeface="Wingdings" panose="05000000000000000000" pitchFamily="2" charset="2"/>
              <a:buChar char="Ø"/>
            </a:pPr>
            <a:r>
              <a:rPr lang="en-US" dirty="0">
                <a:solidFill>
                  <a:schemeClr val="tx1"/>
                </a:solidFill>
              </a:rPr>
              <a:t>This would require a lot of manpower as for every entrance we would require one guard checking everyone.</a:t>
            </a:r>
          </a:p>
          <a:p>
            <a:pPr marL="342900" indent="-342900" algn="l">
              <a:buFont typeface="Wingdings" panose="05000000000000000000" pitchFamily="2" charset="2"/>
              <a:buChar char="Ø"/>
            </a:pPr>
            <a:r>
              <a:rPr lang="en-US" dirty="0">
                <a:solidFill>
                  <a:schemeClr val="tx1"/>
                </a:solidFill>
              </a:rPr>
              <a:t>Rather, we propose an automated face mask detection system to solve this problem</a:t>
            </a:r>
          </a:p>
        </p:txBody>
      </p:sp>
    </p:spTree>
    <p:extLst>
      <p:ext uri="{BB962C8B-B14F-4D97-AF65-F5344CB8AC3E}">
        <p14:creationId xmlns:p14="http://schemas.microsoft.com/office/powerpoint/2010/main" val="6415154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A962FA-B9DF-48BA-99DF-2A2CE48AAD6F}"/>
              </a:ext>
            </a:extLst>
          </p:cNvPr>
          <p:cNvSpPr>
            <a:spLocks noGrp="1"/>
          </p:cNvSpPr>
          <p:nvPr>
            <p:ph type="title"/>
          </p:nvPr>
        </p:nvSpPr>
        <p:spPr>
          <a:xfrm>
            <a:off x="723899" y="934061"/>
            <a:ext cx="10515600" cy="1325563"/>
          </a:xfrm>
        </p:spPr>
        <p:txBody>
          <a:bodyPr/>
          <a:lstStyle/>
          <a:p>
            <a:pPr algn="ctr"/>
            <a:r>
              <a:rPr lang="en-US" b="1" u="sng" dirty="0">
                <a:latin typeface="+mn-lt"/>
              </a:rPr>
              <a:t>Solution Strategy</a:t>
            </a:r>
            <a:endParaRPr lang="en-IN" dirty="0"/>
          </a:p>
        </p:txBody>
      </p:sp>
      <p:sp>
        <p:nvSpPr>
          <p:cNvPr id="4" name="Content Placeholder 2">
            <a:extLst>
              <a:ext uri="{FF2B5EF4-FFF2-40B4-BE49-F238E27FC236}">
                <a16:creationId xmlns:a16="http://schemas.microsoft.com/office/drawing/2014/main" id="{E44F22CE-B80B-4A59-8136-9D957DE94E31}"/>
              </a:ext>
            </a:extLst>
          </p:cNvPr>
          <p:cNvSpPr txBox="1">
            <a:spLocks/>
          </p:cNvSpPr>
          <p:nvPr/>
        </p:nvSpPr>
        <p:spPr>
          <a:xfrm>
            <a:off x="1222898" y="2400301"/>
            <a:ext cx="10130901" cy="44577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r>
              <a:rPr lang="en-US" sz="2400" dirty="0"/>
              <a:t>Our face mask detection model is built using MobileNetV2</a:t>
            </a:r>
          </a:p>
          <a:p>
            <a:pPr>
              <a:buFont typeface="Wingdings" panose="05000000000000000000" pitchFamily="2" charset="2"/>
              <a:buChar char="Ø"/>
            </a:pPr>
            <a:r>
              <a:rPr lang="en-US" sz="2400" dirty="0"/>
              <a:t>A dataset with pictures of faces with mask and without mask is used to train our deep learning model.</a:t>
            </a:r>
          </a:p>
          <a:p>
            <a:pPr>
              <a:buFont typeface="Wingdings" panose="05000000000000000000" pitchFamily="2" charset="2"/>
              <a:buChar char="Ø"/>
            </a:pPr>
            <a:r>
              <a:rPr lang="en-US" sz="2400" dirty="0"/>
              <a:t>Frontal Face Detector model of DNN module is used to detect faces in video live stream. </a:t>
            </a:r>
          </a:p>
          <a:p>
            <a:pPr>
              <a:buFont typeface="Wingdings" panose="05000000000000000000" pitchFamily="2" charset="2"/>
              <a:buChar char="Ø"/>
            </a:pPr>
            <a:r>
              <a:rPr lang="en-US" sz="2400" dirty="0"/>
              <a:t>Then our mask detector model is implement to detect mask on these faces.</a:t>
            </a:r>
          </a:p>
          <a:p>
            <a:pPr marL="0" indent="0">
              <a:buNone/>
            </a:pPr>
            <a:endParaRPr lang="en-US" sz="24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103395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E5AB529-952C-4B84-A761-F24B005C871F}"/>
              </a:ext>
            </a:extLst>
          </p:cNvPr>
          <p:cNvSpPr txBox="1"/>
          <p:nvPr/>
        </p:nvSpPr>
        <p:spPr>
          <a:xfrm>
            <a:off x="1175239" y="2481333"/>
            <a:ext cx="11016761" cy="3046988"/>
          </a:xfrm>
          <a:prstGeom prst="rect">
            <a:avLst/>
          </a:prstGeom>
          <a:noFill/>
        </p:spPr>
        <p:txBody>
          <a:bodyPr wrap="square">
            <a:spAutoFit/>
          </a:bodyPr>
          <a:lstStyle/>
          <a:p>
            <a:pPr>
              <a:buFont typeface="Wingdings" panose="05000000000000000000" pitchFamily="2" charset="2"/>
              <a:buChar char="Ø"/>
            </a:pPr>
            <a:r>
              <a:rPr lang="en-US" sz="2400" dirty="0"/>
              <a:t>To connect and communicate with an Arduino which is connected to a servo motor, we use PySerial library .</a:t>
            </a:r>
          </a:p>
          <a:p>
            <a:pPr>
              <a:buFont typeface="Wingdings" panose="05000000000000000000" pitchFamily="2" charset="2"/>
              <a:buChar char="Ø"/>
            </a:pPr>
            <a:r>
              <a:rPr lang="en-US" sz="2400" dirty="0"/>
              <a:t>The servo motor controls a door.</a:t>
            </a:r>
          </a:p>
          <a:p>
            <a:pPr>
              <a:buFont typeface="Wingdings" panose="05000000000000000000" pitchFamily="2" charset="2"/>
              <a:buChar char="Ø"/>
            </a:pPr>
            <a:r>
              <a:rPr lang="en-US" sz="2400" dirty="0"/>
              <a:t>If the model predicts the face to be with mask, we send a character to the Arduino. We send another character to the Arduino if the prediction is without mask.</a:t>
            </a:r>
          </a:p>
          <a:p>
            <a:pPr>
              <a:buFont typeface="Wingdings" panose="05000000000000000000" pitchFamily="2" charset="2"/>
              <a:buChar char="Ø"/>
            </a:pPr>
            <a:r>
              <a:rPr lang="en-US" sz="2400" dirty="0"/>
              <a:t>The Arduino acts upon the character we send and operates the servo motor accordingly.</a:t>
            </a:r>
          </a:p>
          <a:p>
            <a:pPr>
              <a:buFont typeface="Wingdings" panose="05000000000000000000" pitchFamily="2" charset="2"/>
              <a:buChar char="Ø"/>
            </a:pPr>
            <a:endParaRPr lang="en-US" sz="2400" b="1" dirty="0">
              <a:latin typeface="Arial" panose="020B0604020202020204" pitchFamily="34" charset="0"/>
              <a:cs typeface="Arial" panose="020B0604020202020204" pitchFamily="34" charset="0"/>
            </a:endParaRPr>
          </a:p>
        </p:txBody>
      </p:sp>
      <p:sp>
        <p:nvSpPr>
          <p:cNvPr id="6" name="Title 1">
            <a:extLst>
              <a:ext uri="{FF2B5EF4-FFF2-40B4-BE49-F238E27FC236}">
                <a16:creationId xmlns:a16="http://schemas.microsoft.com/office/drawing/2014/main" id="{01CCD245-E6B2-40F5-BAB2-D76EA9F02AA0}"/>
              </a:ext>
            </a:extLst>
          </p:cNvPr>
          <p:cNvSpPr txBox="1">
            <a:spLocks/>
          </p:cNvSpPr>
          <p:nvPr/>
        </p:nvSpPr>
        <p:spPr>
          <a:xfrm>
            <a:off x="715107" y="1338507"/>
            <a:ext cx="10515600" cy="95628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u="sng">
                <a:latin typeface="+mn-lt"/>
              </a:rPr>
              <a:t>Solution Strategy</a:t>
            </a:r>
            <a:endParaRPr lang="en-IN" dirty="0"/>
          </a:p>
        </p:txBody>
      </p:sp>
    </p:spTree>
    <p:extLst>
      <p:ext uri="{BB962C8B-B14F-4D97-AF65-F5344CB8AC3E}">
        <p14:creationId xmlns:p14="http://schemas.microsoft.com/office/powerpoint/2010/main" val="13015756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7D2176-3153-48F5-810C-36B6AC83D702}"/>
              </a:ext>
            </a:extLst>
          </p:cNvPr>
          <p:cNvSpPr>
            <a:spLocks noGrp="1"/>
          </p:cNvSpPr>
          <p:nvPr>
            <p:ph type="title"/>
          </p:nvPr>
        </p:nvSpPr>
        <p:spPr>
          <a:xfrm>
            <a:off x="1476099" y="2820415"/>
            <a:ext cx="2052145" cy="1325563"/>
          </a:xfrm>
        </p:spPr>
        <p:txBody>
          <a:bodyPr/>
          <a:lstStyle/>
          <a:p>
            <a:r>
              <a:rPr lang="en-US" sz="4400" b="1" u="sng" dirty="0">
                <a:latin typeface="+mn-lt"/>
              </a:rPr>
              <a:t>DESIGN</a:t>
            </a:r>
            <a:endParaRPr lang="en-US" dirty="0"/>
          </a:p>
        </p:txBody>
      </p:sp>
      <p:pic>
        <p:nvPicPr>
          <p:cNvPr id="6" name="Content Placeholder 5" descr="flow.png">
            <a:extLst>
              <a:ext uri="{FF2B5EF4-FFF2-40B4-BE49-F238E27FC236}">
                <a16:creationId xmlns:a16="http://schemas.microsoft.com/office/drawing/2014/main" id="{3198BBD1-7BE4-4C3E-AD64-EF1E838BC703}"/>
              </a:ext>
            </a:extLst>
          </p:cNvPr>
          <p:cNvPicPr>
            <a:picLocks noGrp="1" noChangeAspect="1"/>
          </p:cNvPicPr>
          <p:nvPr>
            <p:ph idx="1"/>
          </p:nvPr>
        </p:nvPicPr>
        <p:blipFill>
          <a:blip r:embed="rId2"/>
          <a:stretch>
            <a:fillRect/>
          </a:stretch>
        </p:blipFill>
        <p:spPr>
          <a:xfrm>
            <a:off x="6096000" y="213137"/>
            <a:ext cx="3668210" cy="6540120"/>
          </a:xfrm>
          <a:prstGeom prst="rect">
            <a:avLst/>
          </a:prstGeom>
        </p:spPr>
      </p:pic>
    </p:spTree>
    <p:extLst>
      <p:ext uri="{BB962C8B-B14F-4D97-AF65-F5344CB8AC3E}">
        <p14:creationId xmlns:p14="http://schemas.microsoft.com/office/powerpoint/2010/main" val="185249401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1336</Words>
  <Application>Microsoft Office PowerPoint</Application>
  <PresentationFormat>Widescreen</PresentationFormat>
  <Paragraphs>226</Paragraphs>
  <Slides>20</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20</vt:i4>
      </vt:variant>
    </vt:vector>
  </HeadingPairs>
  <TitlesOfParts>
    <vt:vector size="27" baseType="lpstr">
      <vt:lpstr>Arial</vt:lpstr>
      <vt:lpstr>Calibri</vt:lpstr>
      <vt:lpstr>Calibri Light</vt:lpstr>
      <vt:lpstr>Lucida Sans W01</vt:lpstr>
      <vt:lpstr>Times New Roman</vt:lpstr>
      <vt:lpstr>Wingdings</vt:lpstr>
      <vt:lpstr>Office Theme</vt:lpstr>
      <vt:lpstr>Real Time Mask Detection System</vt:lpstr>
      <vt:lpstr>ABSTRACT</vt:lpstr>
      <vt:lpstr>INTRODUCTION</vt:lpstr>
      <vt:lpstr>Literary Survey</vt:lpstr>
      <vt:lpstr>Literary Survey</vt:lpstr>
      <vt:lpstr>PROBLEM DEFINITION</vt:lpstr>
      <vt:lpstr>Solution Strategy</vt:lpstr>
      <vt:lpstr>PowerPoint Presentation</vt:lpstr>
      <vt:lpstr>DESIGN</vt:lpstr>
      <vt:lpstr>PowerPoint Presentation</vt:lpstr>
      <vt:lpstr>Experimental Results</vt:lpstr>
      <vt:lpstr>PowerPoint Presentation</vt:lpstr>
      <vt:lpstr>PowerPoint Presentation</vt:lpstr>
      <vt:lpstr>PowerPoint Presentation</vt:lpstr>
      <vt:lpstr>PowerPoint Presentation</vt:lpstr>
      <vt:lpstr>PowerPoint Presentation</vt:lpstr>
      <vt:lpstr>PowerPoint Presentation</vt:lpstr>
      <vt:lpstr>Gantt Chart</vt:lpstr>
      <vt:lpstr>PowerPoint Presentation</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Face Mask Detector Using Machine Learning</dc:title>
  <dc:creator>Gatik Misra</dc:creator>
  <cp:lastModifiedBy>kritartha Patowary</cp:lastModifiedBy>
  <cp:revision>71</cp:revision>
  <dcterms:created xsi:type="dcterms:W3CDTF">2020-12-01T06:02:58Z</dcterms:created>
  <dcterms:modified xsi:type="dcterms:W3CDTF">2021-05-15T07:46:33Z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XPowerLiteLastOptimized">
    <vt:lpwstr>251838</vt:lpwstr>
  </property>
  <property fmtid="{D5CDD505-2E9C-101B-9397-08002B2CF9AE}" pid="3" name="NXPowerLiteSettings">
    <vt:lpwstr>C7000400038000</vt:lpwstr>
  </property>
  <property fmtid="{D5CDD505-2E9C-101B-9397-08002B2CF9AE}" pid="4" name="NXPowerLiteVersion">
    <vt:lpwstr>S9.0.3</vt:lpwstr>
  </property>
</Properties>
</file>